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6" r:id="rId5"/>
  </p:sldMasterIdLst>
  <p:notesMasterIdLst>
    <p:notesMasterId r:id="rId94"/>
  </p:notesMasterIdLst>
  <p:handoutMasterIdLst>
    <p:handoutMasterId r:id="rId95"/>
  </p:handoutMasterIdLst>
  <p:sldIdLst>
    <p:sldId id="268" r:id="rId6"/>
    <p:sldId id="422" r:id="rId7"/>
    <p:sldId id="1041" r:id="rId8"/>
    <p:sldId id="1016" r:id="rId9"/>
    <p:sldId id="261" r:id="rId10"/>
    <p:sldId id="292" r:id="rId11"/>
    <p:sldId id="1017" r:id="rId12"/>
    <p:sldId id="1039" r:id="rId13"/>
    <p:sldId id="1007" r:id="rId14"/>
    <p:sldId id="1038" r:id="rId15"/>
    <p:sldId id="1018" r:id="rId16"/>
    <p:sldId id="331" r:id="rId17"/>
    <p:sldId id="477" r:id="rId18"/>
    <p:sldId id="1024" r:id="rId19"/>
    <p:sldId id="1025" r:id="rId20"/>
    <p:sldId id="504" r:id="rId21"/>
    <p:sldId id="317" r:id="rId22"/>
    <p:sldId id="507" r:id="rId23"/>
    <p:sldId id="1027" r:id="rId24"/>
    <p:sldId id="965" r:id="rId25"/>
    <p:sldId id="968" r:id="rId26"/>
    <p:sldId id="969" r:id="rId27"/>
    <p:sldId id="971" r:id="rId28"/>
    <p:sldId id="979" r:id="rId29"/>
    <p:sldId id="1006" r:id="rId30"/>
    <p:sldId id="929" r:id="rId31"/>
    <p:sldId id="1040" r:id="rId32"/>
    <p:sldId id="1020" r:id="rId33"/>
    <p:sldId id="256" r:id="rId34"/>
    <p:sldId id="1004" r:id="rId35"/>
    <p:sldId id="919" r:id="rId36"/>
    <p:sldId id="796" r:id="rId37"/>
    <p:sldId id="1009" r:id="rId38"/>
    <p:sldId id="1010" r:id="rId39"/>
    <p:sldId id="924" r:id="rId40"/>
    <p:sldId id="933" r:id="rId41"/>
    <p:sldId id="920" r:id="rId42"/>
    <p:sldId id="923" r:id="rId43"/>
    <p:sldId id="926" r:id="rId44"/>
    <p:sldId id="1002" r:id="rId45"/>
    <p:sldId id="1028" r:id="rId46"/>
    <p:sldId id="1003" r:id="rId47"/>
    <p:sldId id="1008" r:id="rId48"/>
    <p:sldId id="963" r:id="rId49"/>
    <p:sldId id="1005" r:id="rId50"/>
    <p:sldId id="932" r:id="rId51"/>
    <p:sldId id="1029" r:id="rId52"/>
    <p:sldId id="1011" r:id="rId53"/>
    <p:sldId id="931" r:id="rId54"/>
    <p:sldId id="936" r:id="rId55"/>
    <p:sldId id="937" r:id="rId56"/>
    <p:sldId id="1030" r:id="rId57"/>
    <p:sldId id="974" r:id="rId58"/>
    <p:sldId id="927" r:id="rId59"/>
    <p:sldId id="1031" r:id="rId60"/>
    <p:sldId id="917" r:id="rId61"/>
    <p:sldId id="1032" r:id="rId62"/>
    <p:sldId id="272" r:id="rId63"/>
    <p:sldId id="1037" r:id="rId64"/>
    <p:sldId id="938" r:id="rId65"/>
    <p:sldId id="934" r:id="rId66"/>
    <p:sldId id="940" r:id="rId67"/>
    <p:sldId id="945" r:id="rId68"/>
    <p:sldId id="944" r:id="rId69"/>
    <p:sldId id="943" r:id="rId70"/>
    <p:sldId id="950" r:id="rId71"/>
    <p:sldId id="951" r:id="rId72"/>
    <p:sldId id="952" r:id="rId73"/>
    <p:sldId id="976" r:id="rId74"/>
    <p:sldId id="949" r:id="rId75"/>
    <p:sldId id="1036" r:id="rId76"/>
    <p:sldId id="975" r:id="rId77"/>
    <p:sldId id="953" r:id="rId78"/>
    <p:sldId id="1033" r:id="rId79"/>
    <p:sldId id="956" r:id="rId80"/>
    <p:sldId id="958" r:id="rId81"/>
    <p:sldId id="957" r:id="rId82"/>
    <p:sldId id="273" r:id="rId83"/>
    <p:sldId id="954" r:id="rId84"/>
    <p:sldId id="959" r:id="rId85"/>
    <p:sldId id="1015" r:id="rId86"/>
    <p:sldId id="962" r:id="rId87"/>
    <p:sldId id="960" r:id="rId88"/>
    <p:sldId id="964" r:id="rId89"/>
    <p:sldId id="840" r:id="rId90"/>
    <p:sldId id="966" r:id="rId91"/>
    <p:sldId id="270" r:id="rId92"/>
    <p:sldId id="424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1C97B81F-D8B2-4E15-89ED-13F1A3D65B9A}">
          <p14:sldIdLst>
            <p14:sldId id="268"/>
            <p14:sldId id="422"/>
            <p14:sldId id="1041"/>
          </p14:sldIdLst>
        </p14:section>
        <p14:section name="2004" id="{B7CCC88D-2EC6-423D-BD62-82B25897CA6B}">
          <p14:sldIdLst>
            <p14:sldId id="1016"/>
            <p14:sldId id="261"/>
            <p14:sldId id="292"/>
          </p14:sldIdLst>
        </p14:section>
        <p14:section name="2024" id="{1BC30747-1CB7-4C52-9BB7-EF88C677C0C9}">
          <p14:sldIdLst>
            <p14:sldId id="1017"/>
            <p14:sldId id="1039"/>
            <p14:sldId id="1007"/>
            <p14:sldId id="1038"/>
            <p14:sldId id="1018"/>
            <p14:sldId id="331"/>
            <p14:sldId id="477"/>
            <p14:sldId id="1024"/>
            <p14:sldId id="1025"/>
            <p14:sldId id="504"/>
            <p14:sldId id="317"/>
            <p14:sldId id="507"/>
            <p14:sldId id="1027"/>
            <p14:sldId id="965"/>
            <p14:sldId id="968"/>
            <p14:sldId id="969"/>
            <p14:sldId id="971"/>
            <p14:sldId id="979"/>
            <p14:sldId id="1006"/>
            <p14:sldId id="929"/>
            <p14:sldId id="1040"/>
            <p14:sldId id="1020"/>
            <p14:sldId id="256"/>
            <p14:sldId id="1004"/>
            <p14:sldId id="919"/>
            <p14:sldId id="796"/>
            <p14:sldId id="1009"/>
            <p14:sldId id="1010"/>
            <p14:sldId id="924"/>
            <p14:sldId id="933"/>
            <p14:sldId id="920"/>
            <p14:sldId id="923"/>
            <p14:sldId id="926"/>
            <p14:sldId id="1002"/>
            <p14:sldId id="1028"/>
            <p14:sldId id="1003"/>
            <p14:sldId id="1008"/>
            <p14:sldId id="963"/>
            <p14:sldId id="1005"/>
            <p14:sldId id="932"/>
            <p14:sldId id="1029"/>
            <p14:sldId id="1011"/>
            <p14:sldId id="931"/>
            <p14:sldId id="936"/>
            <p14:sldId id="937"/>
            <p14:sldId id="1030"/>
            <p14:sldId id="974"/>
            <p14:sldId id="927"/>
            <p14:sldId id="1031"/>
            <p14:sldId id="917"/>
            <p14:sldId id="1032"/>
            <p14:sldId id="272"/>
            <p14:sldId id="1037"/>
            <p14:sldId id="938"/>
            <p14:sldId id="934"/>
            <p14:sldId id="940"/>
            <p14:sldId id="945"/>
            <p14:sldId id="944"/>
            <p14:sldId id="943"/>
            <p14:sldId id="950"/>
            <p14:sldId id="951"/>
            <p14:sldId id="952"/>
            <p14:sldId id="976"/>
            <p14:sldId id="949"/>
            <p14:sldId id="1036"/>
            <p14:sldId id="975"/>
            <p14:sldId id="953"/>
            <p14:sldId id="1033"/>
            <p14:sldId id="956"/>
            <p14:sldId id="958"/>
            <p14:sldId id="957"/>
            <p14:sldId id="273"/>
            <p14:sldId id="954"/>
            <p14:sldId id="959"/>
            <p14:sldId id="1015"/>
            <p14:sldId id="962"/>
            <p14:sldId id="960"/>
            <p14:sldId id="964"/>
            <p14:sldId id="840"/>
            <p14:sldId id="966"/>
            <p14:sldId id="270"/>
            <p14:sldId id="4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56">
          <p15:clr>
            <a:srgbClr val="A4A3A4"/>
          </p15:clr>
        </p15:guide>
        <p15:guide id="3" pos="2880">
          <p15:clr>
            <a:srgbClr val="A4A3A4"/>
          </p15:clr>
        </p15:guide>
        <p15:guide id="4" pos="5184">
          <p15:clr>
            <a:srgbClr val="A4A3A4"/>
          </p15:clr>
        </p15:guide>
        <p15:guide id="5" pos="576">
          <p15:clr>
            <a:srgbClr val="A4A3A4"/>
          </p15:clr>
        </p15:guide>
        <p15:guide id="6" pos="768">
          <p15:clr>
            <a:srgbClr val="A4A3A4"/>
          </p15:clr>
        </p15:guide>
        <p15:guide id="7" pos="49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FE1"/>
    <a:srgbClr val="0066FF"/>
    <a:srgbClr val="FFFFCC"/>
    <a:srgbClr val="FFCCFF"/>
    <a:srgbClr val="FF99FF"/>
    <a:srgbClr val="99FF99"/>
    <a:srgbClr val="FFCC99"/>
    <a:srgbClr val="66FF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04" autoAdjust="0"/>
    <p:restoredTop sz="94169" autoAdjust="0"/>
  </p:normalViewPr>
  <p:slideViewPr>
    <p:cSldViewPr showGuides="1">
      <p:cViewPr varScale="1">
        <p:scale>
          <a:sx n="69" d="100"/>
          <a:sy n="69" d="100"/>
        </p:scale>
        <p:origin x="1392" y="91"/>
      </p:cViewPr>
      <p:guideLst>
        <p:guide orient="horz" pos="2160"/>
        <p:guide orient="horz" pos="456"/>
        <p:guide pos="2880"/>
        <p:guide pos="5184"/>
        <p:guide pos="576"/>
        <p:guide pos="768"/>
        <p:guide pos="499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1308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theme" Target="theme/theme1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064F58-57E6-41F8-BE22-295D91BB8A06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915508F8-81A1-47BC-80D8-3DBDCBB3D395}">
      <dgm:prSet phldrT="[Tekst]"/>
      <dgm:spPr/>
      <dgm:t>
        <a:bodyPr/>
        <a:lstStyle/>
        <a:p>
          <a:r>
            <a:rPr lang="pl-PL" dirty="0"/>
            <a:t>zmiany</a:t>
          </a:r>
        </a:p>
      </dgm:t>
    </dgm:pt>
    <dgm:pt modelId="{219C05A2-3734-43E0-A515-A5EAC9E7C26E}" type="parTrans" cxnId="{61B510CD-8A4E-4A74-AB0E-2D81A42C57FE}">
      <dgm:prSet/>
      <dgm:spPr/>
      <dgm:t>
        <a:bodyPr/>
        <a:lstStyle/>
        <a:p>
          <a:endParaRPr lang="pl-PL"/>
        </a:p>
      </dgm:t>
    </dgm:pt>
    <dgm:pt modelId="{9502CC9E-8CA5-439D-AC35-92BAFEE59F0D}" type="sibTrans" cxnId="{61B510CD-8A4E-4A74-AB0E-2D81A42C57FE}">
      <dgm:prSet/>
      <dgm:spPr/>
      <dgm:t>
        <a:bodyPr/>
        <a:lstStyle/>
        <a:p>
          <a:endParaRPr lang="pl-PL"/>
        </a:p>
      </dgm:t>
    </dgm:pt>
    <dgm:pt modelId="{50AD187C-7B0D-4A16-920A-D9EC85917A7C}">
      <dgm:prSet phldrT="[Tekst]"/>
      <dgm:spPr/>
      <dgm:t>
        <a:bodyPr/>
        <a:lstStyle/>
        <a:p>
          <a:r>
            <a:rPr lang="pl-PL" dirty="0"/>
            <a:t>zmiany</a:t>
          </a:r>
        </a:p>
      </dgm:t>
    </dgm:pt>
    <dgm:pt modelId="{216B075A-1DF1-4CDA-BE1B-120AD4B9C431}" type="parTrans" cxnId="{6FF79BA2-87A3-480D-B878-AB17BD2E900B}">
      <dgm:prSet/>
      <dgm:spPr/>
      <dgm:t>
        <a:bodyPr/>
        <a:lstStyle/>
        <a:p>
          <a:endParaRPr lang="pl-PL"/>
        </a:p>
      </dgm:t>
    </dgm:pt>
    <dgm:pt modelId="{B0252438-C9E1-4A29-907D-CCB9789E36F9}" type="sibTrans" cxnId="{6FF79BA2-87A3-480D-B878-AB17BD2E900B}">
      <dgm:prSet/>
      <dgm:spPr/>
      <dgm:t>
        <a:bodyPr/>
        <a:lstStyle/>
        <a:p>
          <a:endParaRPr lang="pl-PL"/>
        </a:p>
      </dgm:t>
    </dgm:pt>
    <dgm:pt modelId="{FED9A064-04CC-4E8A-8937-792E25D2DA8A}">
      <dgm:prSet phldrT="[Tekst]"/>
      <dgm:spPr/>
      <dgm:t>
        <a:bodyPr/>
        <a:lstStyle/>
        <a:p>
          <a:r>
            <a:rPr lang="pl-PL" dirty="0"/>
            <a:t>zmiany</a:t>
          </a:r>
        </a:p>
      </dgm:t>
    </dgm:pt>
    <dgm:pt modelId="{F6B3B1C2-E0A5-49AF-A5DD-7D3E41A83F41}" type="parTrans" cxnId="{3F2F9F21-BAD2-40FB-AFC3-E0B326CAC340}">
      <dgm:prSet/>
      <dgm:spPr/>
      <dgm:t>
        <a:bodyPr/>
        <a:lstStyle/>
        <a:p>
          <a:endParaRPr lang="pl-PL"/>
        </a:p>
      </dgm:t>
    </dgm:pt>
    <dgm:pt modelId="{C2A166FB-47AF-4435-A303-7D508354B36C}" type="sibTrans" cxnId="{3F2F9F21-BAD2-40FB-AFC3-E0B326CAC340}">
      <dgm:prSet/>
      <dgm:spPr/>
      <dgm:t>
        <a:bodyPr/>
        <a:lstStyle/>
        <a:p>
          <a:endParaRPr lang="pl-PL"/>
        </a:p>
      </dgm:t>
    </dgm:pt>
    <dgm:pt modelId="{38640FA0-7FD7-4A53-B603-E2BAD5575103}" type="pres">
      <dgm:prSet presAssocID="{1F064F58-57E6-41F8-BE22-295D91BB8A06}" presName="arrowDiagram" presStyleCnt="0">
        <dgm:presLayoutVars>
          <dgm:chMax val="5"/>
          <dgm:dir/>
          <dgm:resizeHandles val="exact"/>
        </dgm:presLayoutVars>
      </dgm:prSet>
      <dgm:spPr/>
    </dgm:pt>
    <dgm:pt modelId="{2379AA61-EC58-49D2-9C08-C16FFEBD59BA}" type="pres">
      <dgm:prSet presAssocID="{1F064F58-57E6-41F8-BE22-295D91BB8A06}" presName="arrow" presStyleLbl="bgShp" presStyleIdx="0" presStyleCnt="1"/>
      <dgm:spPr/>
    </dgm:pt>
    <dgm:pt modelId="{E5C26F83-1BB1-4467-903C-EEA3408E3197}" type="pres">
      <dgm:prSet presAssocID="{1F064F58-57E6-41F8-BE22-295D91BB8A06}" presName="arrowDiagram3" presStyleCnt="0"/>
      <dgm:spPr/>
    </dgm:pt>
    <dgm:pt modelId="{9B50F4F3-43CE-4056-950F-FFF2402A8C79}" type="pres">
      <dgm:prSet presAssocID="{915508F8-81A1-47BC-80D8-3DBDCBB3D395}" presName="bullet3a" presStyleLbl="node1" presStyleIdx="0" presStyleCnt="3"/>
      <dgm:spPr/>
    </dgm:pt>
    <dgm:pt modelId="{F173689D-F39B-412A-8FC9-55C0BCA11F34}" type="pres">
      <dgm:prSet presAssocID="{915508F8-81A1-47BC-80D8-3DBDCBB3D395}" presName="textBox3a" presStyleLbl="revTx" presStyleIdx="0" presStyleCnt="3">
        <dgm:presLayoutVars>
          <dgm:bulletEnabled val="1"/>
        </dgm:presLayoutVars>
      </dgm:prSet>
      <dgm:spPr/>
    </dgm:pt>
    <dgm:pt modelId="{7636F001-27A6-4CAA-A6BF-33ADC567EE85}" type="pres">
      <dgm:prSet presAssocID="{50AD187C-7B0D-4A16-920A-D9EC85917A7C}" presName="bullet3b" presStyleLbl="node1" presStyleIdx="1" presStyleCnt="3"/>
      <dgm:spPr/>
    </dgm:pt>
    <dgm:pt modelId="{6106B7F4-D321-4640-AEBD-0655B06D76B4}" type="pres">
      <dgm:prSet presAssocID="{50AD187C-7B0D-4A16-920A-D9EC85917A7C}" presName="textBox3b" presStyleLbl="revTx" presStyleIdx="1" presStyleCnt="3">
        <dgm:presLayoutVars>
          <dgm:bulletEnabled val="1"/>
        </dgm:presLayoutVars>
      </dgm:prSet>
      <dgm:spPr/>
    </dgm:pt>
    <dgm:pt modelId="{EFCB57BF-5317-4AC9-9EEA-FB4403604206}" type="pres">
      <dgm:prSet presAssocID="{FED9A064-04CC-4E8A-8937-792E25D2DA8A}" presName="bullet3c" presStyleLbl="node1" presStyleIdx="2" presStyleCnt="3"/>
      <dgm:spPr/>
    </dgm:pt>
    <dgm:pt modelId="{5E8D2586-637C-484B-AB5A-7D639492A0BE}" type="pres">
      <dgm:prSet presAssocID="{FED9A064-04CC-4E8A-8937-792E25D2DA8A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412B930B-C65B-43C7-92D3-B5A76A17CE2C}" type="presOf" srcId="{FED9A064-04CC-4E8A-8937-792E25D2DA8A}" destId="{5E8D2586-637C-484B-AB5A-7D639492A0BE}" srcOrd="0" destOrd="0" presId="urn:microsoft.com/office/officeart/2005/8/layout/arrow2"/>
    <dgm:cxn modelId="{395E8514-AC4F-4464-879B-610811F1FF12}" type="presOf" srcId="{50AD187C-7B0D-4A16-920A-D9EC85917A7C}" destId="{6106B7F4-D321-4640-AEBD-0655B06D76B4}" srcOrd="0" destOrd="0" presId="urn:microsoft.com/office/officeart/2005/8/layout/arrow2"/>
    <dgm:cxn modelId="{3F2F9F21-BAD2-40FB-AFC3-E0B326CAC340}" srcId="{1F064F58-57E6-41F8-BE22-295D91BB8A06}" destId="{FED9A064-04CC-4E8A-8937-792E25D2DA8A}" srcOrd="2" destOrd="0" parTransId="{F6B3B1C2-E0A5-49AF-A5DD-7D3E41A83F41}" sibTransId="{C2A166FB-47AF-4435-A303-7D508354B36C}"/>
    <dgm:cxn modelId="{6FF79BA2-87A3-480D-B878-AB17BD2E900B}" srcId="{1F064F58-57E6-41F8-BE22-295D91BB8A06}" destId="{50AD187C-7B0D-4A16-920A-D9EC85917A7C}" srcOrd="1" destOrd="0" parTransId="{216B075A-1DF1-4CDA-BE1B-120AD4B9C431}" sibTransId="{B0252438-C9E1-4A29-907D-CCB9789E36F9}"/>
    <dgm:cxn modelId="{59E8B6A3-E8D3-4F56-AE68-819A144F6C8C}" type="presOf" srcId="{915508F8-81A1-47BC-80D8-3DBDCBB3D395}" destId="{F173689D-F39B-412A-8FC9-55C0BCA11F34}" srcOrd="0" destOrd="0" presId="urn:microsoft.com/office/officeart/2005/8/layout/arrow2"/>
    <dgm:cxn modelId="{695161A7-82DF-48AC-BA7A-9C605F7635C1}" type="presOf" srcId="{1F064F58-57E6-41F8-BE22-295D91BB8A06}" destId="{38640FA0-7FD7-4A53-B603-E2BAD5575103}" srcOrd="0" destOrd="0" presId="urn:microsoft.com/office/officeart/2005/8/layout/arrow2"/>
    <dgm:cxn modelId="{61B510CD-8A4E-4A74-AB0E-2D81A42C57FE}" srcId="{1F064F58-57E6-41F8-BE22-295D91BB8A06}" destId="{915508F8-81A1-47BC-80D8-3DBDCBB3D395}" srcOrd="0" destOrd="0" parTransId="{219C05A2-3734-43E0-A515-A5EAC9E7C26E}" sibTransId="{9502CC9E-8CA5-439D-AC35-92BAFEE59F0D}"/>
    <dgm:cxn modelId="{69301487-681C-4C4F-88B7-2BC63AADE95D}" type="presParOf" srcId="{38640FA0-7FD7-4A53-B603-E2BAD5575103}" destId="{2379AA61-EC58-49D2-9C08-C16FFEBD59BA}" srcOrd="0" destOrd="0" presId="urn:microsoft.com/office/officeart/2005/8/layout/arrow2"/>
    <dgm:cxn modelId="{EDB87F61-88CD-4A8E-9010-B1EDD4122262}" type="presParOf" srcId="{38640FA0-7FD7-4A53-B603-E2BAD5575103}" destId="{E5C26F83-1BB1-4467-903C-EEA3408E3197}" srcOrd="1" destOrd="0" presId="urn:microsoft.com/office/officeart/2005/8/layout/arrow2"/>
    <dgm:cxn modelId="{2E3E43E2-19CF-499C-A555-68D6EE5E3258}" type="presParOf" srcId="{E5C26F83-1BB1-4467-903C-EEA3408E3197}" destId="{9B50F4F3-43CE-4056-950F-FFF2402A8C79}" srcOrd="0" destOrd="0" presId="urn:microsoft.com/office/officeart/2005/8/layout/arrow2"/>
    <dgm:cxn modelId="{67092477-3C57-4902-BB61-BEBB34129802}" type="presParOf" srcId="{E5C26F83-1BB1-4467-903C-EEA3408E3197}" destId="{F173689D-F39B-412A-8FC9-55C0BCA11F34}" srcOrd="1" destOrd="0" presId="urn:microsoft.com/office/officeart/2005/8/layout/arrow2"/>
    <dgm:cxn modelId="{F9B6A7F4-654B-43AC-AA1E-AD701AEAA2E9}" type="presParOf" srcId="{E5C26F83-1BB1-4467-903C-EEA3408E3197}" destId="{7636F001-27A6-4CAA-A6BF-33ADC567EE85}" srcOrd="2" destOrd="0" presId="urn:microsoft.com/office/officeart/2005/8/layout/arrow2"/>
    <dgm:cxn modelId="{CD6FE6D9-3241-4F6E-9717-DFF3E908B1EC}" type="presParOf" srcId="{E5C26F83-1BB1-4467-903C-EEA3408E3197}" destId="{6106B7F4-D321-4640-AEBD-0655B06D76B4}" srcOrd="3" destOrd="0" presId="urn:microsoft.com/office/officeart/2005/8/layout/arrow2"/>
    <dgm:cxn modelId="{883C3423-8CFE-4EBF-BCD1-FF9939B6E0C7}" type="presParOf" srcId="{E5C26F83-1BB1-4467-903C-EEA3408E3197}" destId="{EFCB57BF-5317-4AC9-9EEA-FB4403604206}" srcOrd="4" destOrd="0" presId="urn:microsoft.com/office/officeart/2005/8/layout/arrow2"/>
    <dgm:cxn modelId="{B4F35AE1-EBB2-498F-B9A4-70067E0B523E}" type="presParOf" srcId="{E5C26F83-1BB1-4467-903C-EEA3408E3197}" destId="{5E8D2586-637C-484B-AB5A-7D639492A0BE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1579DE9-B14E-4064-8D0F-87F42B6904A7}" type="doc">
      <dgm:prSet loTypeId="urn:microsoft.com/office/officeart/2005/8/layout/hProcess10" loCatId="process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pl-PL"/>
        </a:p>
      </dgm:t>
    </dgm:pt>
    <dgm:pt modelId="{B52DF567-073C-4B3C-A4B9-F2489CD8A83E}">
      <dgm:prSet custT="1"/>
      <dgm:spPr/>
      <dgm:t>
        <a:bodyPr/>
        <a:lstStyle/>
        <a:p>
          <a:r>
            <a:rPr lang="pl-PL" sz="1600" dirty="0">
              <a:solidFill>
                <a:srgbClr val="E1FFE1"/>
              </a:solidFill>
            </a:rPr>
            <a:t>Odebranie </a:t>
          </a:r>
          <a:br>
            <a:rPr lang="pl-PL" sz="1600" dirty="0">
              <a:solidFill>
                <a:srgbClr val="E1FFE1"/>
              </a:solidFill>
            </a:rPr>
          </a:br>
          <a:r>
            <a:rPr lang="pl-PL" sz="1600" dirty="0">
              <a:solidFill>
                <a:srgbClr val="E1FFE1"/>
              </a:solidFill>
            </a:rPr>
            <a:t>od PZN prac zdających </a:t>
          </a:r>
          <a:br>
            <a:rPr lang="pl-PL" sz="1600" dirty="0">
              <a:solidFill>
                <a:srgbClr val="E1FFE1"/>
              </a:solidFill>
            </a:rPr>
          </a:br>
          <a:r>
            <a:rPr lang="pl-PL" sz="1600" dirty="0">
              <a:solidFill>
                <a:srgbClr val="E1FFE1"/>
              </a:solidFill>
            </a:rPr>
            <a:t>i dokumentacji </a:t>
          </a:r>
          <a:br>
            <a:rPr lang="pl-PL" sz="1600" dirty="0">
              <a:solidFill>
                <a:srgbClr val="E1FFE1"/>
              </a:solidFill>
            </a:rPr>
          </a:br>
          <a:r>
            <a:rPr lang="pl-PL" sz="1600" dirty="0">
              <a:solidFill>
                <a:srgbClr val="E1FFE1"/>
              </a:solidFill>
            </a:rPr>
            <a:t>egzaminu </a:t>
          </a:r>
          <a:br>
            <a:rPr lang="pl-PL" sz="1600" dirty="0">
              <a:solidFill>
                <a:srgbClr val="E1FFE1"/>
              </a:solidFill>
            </a:rPr>
          </a:br>
          <a:r>
            <a:rPr lang="pl-PL" sz="1600" dirty="0">
              <a:solidFill>
                <a:srgbClr val="E1FFE1"/>
              </a:solidFill>
            </a:rPr>
            <a:t>w danej sali</a:t>
          </a:r>
        </a:p>
      </dgm:t>
    </dgm:pt>
    <dgm:pt modelId="{106EC050-C735-42CF-9C64-08E5DDB38171}" type="parTrans" cxnId="{F1522160-D1DB-4FC8-B620-10A110737FC6}">
      <dgm:prSet/>
      <dgm:spPr/>
      <dgm:t>
        <a:bodyPr/>
        <a:lstStyle/>
        <a:p>
          <a:endParaRPr lang="pl-PL" sz="1600">
            <a:solidFill>
              <a:srgbClr val="E1FFE1"/>
            </a:solidFill>
          </a:endParaRPr>
        </a:p>
      </dgm:t>
    </dgm:pt>
    <dgm:pt modelId="{AA14DF93-A19F-41E2-956D-E0F7133DAE34}" type="sibTrans" cxnId="{F1522160-D1DB-4FC8-B620-10A110737FC6}">
      <dgm:prSet custT="1"/>
      <dgm:spPr/>
      <dgm:t>
        <a:bodyPr/>
        <a:lstStyle/>
        <a:p>
          <a:endParaRPr lang="pl-PL" sz="1600">
            <a:solidFill>
              <a:srgbClr val="E1FFE1"/>
            </a:solidFill>
          </a:endParaRPr>
        </a:p>
      </dgm:t>
    </dgm:pt>
    <dgm:pt modelId="{6711B3CD-4F9D-40E6-A748-EF076083FD9F}">
      <dgm:prSet custT="1"/>
      <dgm:spPr/>
      <dgm:t>
        <a:bodyPr/>
        <a:lstStyle/>
        <a:p>
          <a:r>
            <a:rPr lang="pl-PL" sz="1600" dirty="0">
              <a:solidFill>
                <a:srgbClr val="E1FFE1"/>
              </a:solidFill>
            </a:rPr>
            <a:t>Sprawdzenie kompletności dokumentacji</a:t>
          </a:r>
        </a:p>
      </dgm:t>
    </dgm:pt>
    <dgm:pt modelId="{E91B252C-8A85-48E6-B8ED-2CA8F19BE882}" type="parTrans" cxnId="{8192D25F-ED01-4686-8AEB-05D7E0F2BD40}">
      <dgm:prSet/>
      <dgm:spPr/>
      <dgm:t>
        <a:bodyPr/>
        <a:lstStyle/>
        <a:p>
          <a:endParaRPr lang="pl-PL" sz="1600">
            <a:solidFill>
              <a:srgbClr val="E1FFE1"/>
            </a:solidFill>
          </a:endParaRPr>
        </a:p>
      </dgm:t>
    </dgm:pt>
    <dgm:pt modelId="{7ABF7E15-FD53-474D-9405-609DE29AFEF9}" type="sibTrans" cxnId="{8192D25F-ED01-4686-8AEB-05D7E0F2BD40}">
      <dgm:prSet custT="1"/>
      <dgm:spPr/>
      <dgm:t>
        <a:bodyPr/>
        <a:lstStyle/>
        <a:p>
          <a:endParaRPr lang="pl-PL" sz="1600">
            <a:solidFill>
              <a:srgbClr val="E1FFE1"/>
            </a:solidFill>
          </a:endParaRPr>
        </a:p>
      </dgm:t>
    </dgm:pt>
    <dgm:pt modelId="{210ED23C-67B8-40A6-994B-2F78E0E18C36}">
      <dgm:prSet custT="1"/>
      <dgm:spPr/>
      <dgm:t>
        <a:bodyPr/>
        <a:lstStyle/>
        <a:p>
          <a:r>
            <a:rPr lang="pl-PL" sz="1600" dirty="0">
              <a:solidFill>
                <a:srgbClr val="E1FFE1"/>
              </a:solidFill>
            </a:rPr>
            <a:t>Zakończenie </a:t>
          </a:r>
          <a:br>
            <a:rPr lang="pl-PL" sz="1600" dirty="0">
              <a:solidFill>
                <a:srgbClr val="E1FFE1"/>
              </a:solidFill>
            </a:rPr>
          </a:br>
          <a:r>
            <a:rPr lang="pl-PL" sz="1600" dirty="0">
              <a:solidFill>
                <a:srgbClr val="E1FFE1"/>
              </a:solidFill>
            </a:rPr>
            <a:t>w SIOEPKZ egzaminu </a:t>
          </a:r>
          <a:br>
            <a:rPr lang="pl-PL" sz="1600" dirty="0">
              <a:solidFill>
                <a:srgbClr val="E1FFE1"/>
              </a:solidFill>
            </a:rPr>
          </a:br>
          <a:r>
            <a:rPr lang="pl-PL" sz="1600" dirty="0">
              <a:solidFill>
                <a:srgbClr val="E1FFE1"/>
              </a:solidFill>
            </a:rPr>
            <a:t>w danej sali </a:t>
          </a:r>
          <a:br>
            <a:rPr lang="pl-PL" sz="1600" dirty="0">
              <a:solidFill>
                <a:srgbClr val="E1FFE1"/>
              </a:solidFill>
            </a:rPr>
          </a:br>
          <a:endParaRPr lang="pl-PL" sz="1600" dirty="0">
            <a:solidFill>
              <a:srgbClr val="E1FFE1"/>
            </a:solidFill>
          </a:endParaRPr>
        </a:p>
      </dgm:t>
    </dgm:pt>
    <dgm:pt modelId="{22BD2A9E-1BAE-4C94-90A2-DF3E6D09877F}" type="parTrans" cxnId="{408B86AC-F860-419C-AB86-95147BE84A7C}">
      <dgm:prSet/>
      <dgm:spPr/>
      <dgm:t>
        <a:bodyPr/>
        <a:lstStyle/>
        <a:p>
          <a:endParaRPr lang="pl-PL" sz="1600">
            <a:solidFill>
              <a:srgbClr val="E1FFE1"/>
            </a:solidFill>
          </a:endParaRPr>
        </a:p>
      </dgm:t>
    </dgm:pt>
    <dgm:pt modelId="{1EE5160C-2A2A-4CCB-9B9C-07A592C77101}" type="sibTrans" cxnId="{408B86AC-F860-419C-AB86-95147BE84A7C}">
      <dgm:prSet custT="1"/>
      <dgm:spPr/>
      <dgm:t>
        <a:bodyPr/>
        <a:lstStyle/>
        <a:p>
          <a:endParaRPr lang="pl-PL" sz="1600">
            <a:solidFill>
              <a:srgbClr val="E1FFE1"/>
            </a:solidFill>
          </a:endParaRPr>
        </a:p>
      </dgm:t>
    </dgm:pt>
    <dgm:pt modelId="{1A0D0D9C-53A3-4389-B3EC-C8AC174D99FB}">
      <dgm:prSet custT="1"/>
      <dgm:spPr/>
      <dgm:t>
        <a:bodyPr/>
        <a:lstStyle/>
        <a:p>
          <a:r>
            <a:rPr lang="pl-PL" sz="1600" dirty="0">
              <a:solidFill>
                <a:srgbClr val="E1FFE1"/>
              </a:solidFill>
            </a:rPr>
            <a:t>Edycja protokołu </a:t>
          </a:r>
          <a:br>
            <a:rPr lang="pl-PL" sz="1600" dirty="0">
              <a:solidFill>
                <a:srgbClr val="E1FFE1"/>
              </a:solidFill>
            </a:rPr>
          </a:br>
          <a:r>
            <a:rPr lang="pl-PL" sz="1600" dirty="0">
              <a:solidFill>
                <a:srgbClr val="E1FFE1"/>
              </a:solidFill>
            </a:rPr>
            <a:t>z przebiegu </a:t>
          </a:r>
          <a:br>
            <a:rPr lang="pl-PL" sz="1600" dirty="0">
              <a:solidFill>
                <a:srgbClr val="E1FFE1"/>
              </a:solidFill>
            </a:rPr>
          </a:br>
          <a:r>
            <a:rPr lang="pl-PL" sz="1600" dirty="0">
              <a:solidFill>
                <a:srgbClr val="E1FFE1"/>
              </a:solidFill>
            </a:rPr>
            <a:t>po egzaminie </a:t>
          </a:r>
          <a:br>
            <a:rPr lang="pl-PL" sz="1600" dirty="0">
              <a:solidFill>
                <a:srgbClr val="E1FFE1"/>
              </a:solidFill>
            </a:rPr>
          </a:br>
          <a:r>
            <a:rPr lang="pl-PL" sz="1600" dirty="0">
              <a:solidFill>
                <a:srgbClr val="E1FFE1"/>
              </a:solidFill>
            </a:rPr>
            <a:t>w danej sali</a:t>
          </a:r>
        </a:p>
      </dgm:t>
    </dgm:pt>
    <dgm:pt modelId="{AE79787F-9CCF-4F5A-AE1F-20D9F0EEE48E}" type="parTrans" cxnId="{CFEB5C5B-312A-4CD6-9F28-C851C6ADAB5B}">
      <dgm:prSet/>
      <dgm:spPr/>
      <dgm:t>
        <a:bodyPr/>
        <a:lstStyle/>
        <a:p>
          <a:endParaRPr lang="pl-PL" sz="1600">
            <a:solidFill>
              <a:srgbClr val="E1FFE1"/>
            </a:solidFill>
          </a:endParaRPr>
        </a:p>
      </dgm:t>
    </dgm:pt>
    <dgm:pt modelId="{25F0DB7E-E12A-4C5B-8A84-6467323BB75A}" type="sibTrans" cxnId="{CFEB5C5B-312A-4CD6-9F28-C851C6ADAB5B}">
      <dgm:prSet/>
      <dgm:spPr/>
      <dgm:t>
        <a:bodyPr/>
        <a:lstStyle/>
        <a:p>
          <a:endParaRPr lang="pl-PL" sz="1600">
            <a:solidFill>
              <a:srgbClr val="E1FFE1"/>
            </a:solidFill>
          </a:endParaRPr>
        </a:p>
      </dgm:t>
    </dgm:pt>
    <dgm:pt modelId="{EC15E7FB-A0A6-40CE-A4E6-D0399AF7FBCB}" type="pres">
      <dgm:prSet presAssocID="{91579DE9-B14E-4064-8D0F-87F42B6904A7}" presName="Name0" presStyleCnt="0">
        <dgm:presLayoutVars>
          <dgm:dir/>
          <dgm:resizeHandles val="exact"/>
        </dgm:presLayoutVars>
      </dgm:prSet>
      <dgm:spPr/>
    </dgm:pt>
    <dgm:pt modelId="{7E29102B-3596-4791-AF15-D638C729058A}" type="pres">
      <dgm:prSet presAssocID="{B52DF567-073C-4B3C-A4B9-F2489CD8A83E}" presName="composite" presStyleCnt="0"/>
      <dgm:spPr/>
    </dgm:pt>
    <dgm:pt modelId="{290059EA-1BF1-4ACC-9D02-C9817F344F58}" type="pres">
      <dgm:prSet presAssocID="{B52DF567-073C-4B3C-A4B9-F2489CD8A83E}" presName="imagSh" presStyleLbl="b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kument z wypełnieniem pełnym"/>
        </a:ext>
      </dgm:extLst>
    </dgm:pt>
    <dgm:pt modelId="{3BB2F122-7F43-4024-B0A3-9B858945AC99}" type="pres">
      <dgm:prSet presAssocID="{B52DF567-073C-4B3C-A4B9-F2489CD8A83E}" presName="txNode" presStyleLbl="node1" presStyleIdx="0" presStyleCnt="4">
        <dgm:presLayoutVars>
          <dgm:bulletEnabled val="1"/>
        </dgm:presLayoutVars>
      </dgm:prSet>
      <dgm:spPr/>
    </dgm:pt>
    <dgm:pt modelId="{7DA28EEA-994C-45FE-B53E-577D80823B56}" type="pres">
      <dgm:prSet presAssocID="{AA14DF93-A19F-41E2-956D-E0F7133DAE34}" presName="sibTrans" presStyleLbl="sibTrans2D1" presStyleIdx="0" presStyleCnt="3"/>
      <dgm:spPr/>
    </dgm:pt>
    <dgm:pt modelId="{AA2C8537-3E0D-4AA0-B374-5EC7BB81B347}" type="pres">
      <dgm:prSet presAssocID="{AA14DF93-A19F-41E2-956D-E0F7133DAE34}" presName="connTx" presStyleLbl="sibTrans2D1" presStyleIdx="0" presStyleCnt="3"/>
      <dgm:spPr/>
    </dgm:pt>
    <dgm:pt modelId="{DDEF989B-3CAE-465E-9CD4-702709768C98}" type="pres">
      <dgm:prSet presAssocID="{6711B3CD-4F9D-40E6-A748-EF076083FD9F}" presName="composite" presStyleCnt="0"/>
      <dgm:spPr/>
    </dgm:pt>
    <dgm:pt modelId="{19974F55-9FE0-42D6-8447-19894013B299}" type="pres">
      <dgm:prSet presAssocID="{6711B3CD-4F9D-40E6-A748-EF076083FD9F}" presName="imagSh" presStyleLbl="b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zkło powiększające z wypełnieniem pełnym"/>
        </a:ext>
      </dgm:extLst>
    </dgm:pt>
    <dgm:pt modelId="{FFA0C818-511F-41EA-ABAA-5FC9EC523DA8}" type="pres">
      <dgm:prSet presAssocID="{6711B3CD-4F9D-40E6-A748-EF076083FD9F}" presName="txNode" presStyleLbl="node1" presStyleIdx="1" presStyleCnt="4">
        <dgm:presLayoutVars>
          <dgm:bulletEnabled val="1"/>
        </dgm:presLayoutVars>
      </dgm:prSet>
      <dgm:spPr/>
    </dgm:pt>
    <dgm:pt modelId="{9621A90B-709B-4C71-A05B-F01E99BC376F}" type="pres">
      <dgm:prSet presAssocID="{7ABF7E15-FD53-474D-9405-609DE29AFEF9}" presName="sibTrans" presStyleLbl="sibTrans2D1" presStyleIdx="1" presStyleCnt="3"/>
      <dgm:spPr/>
    </dgm:pt>
    <dgm:pt modelId="{7CA6F384-49DC-4A90-B5D3-F3C10C64EA4D}" type="pres">
      <dgm:prSet presAssocID="{7ABF7E15-FD53-474D-9405-609DE29AFEF9}" presName="connTx" presStyleLbl="sibTrans2D1" presStyleIdx="1" presStyleCnt="3"/>
      <dgm:spPr/>
    </dgm:pt>
    <dgm:pt modelId="{FA8B1B15-D4AD-42F0-A8C0-2F2A2A59EDFF}" type="pres">
      <dgm:prSet presAssocID="{210ED23C-67B8-40A6-994B-2F78E0E18C36}" presName="composite" presStyleCnt="0"/>
      <dgm:spPr/>
    </dgm:pt>
    <dgm:pt modelId="{6F230068-2013-4EF9-8CB7-7942D8C2FE94}" type="pres">
      <dgm:prSet presAssocID="{210ED23C-67B8-40A6-994B-2F78E0E18C36}" presName="imagSh" presStyleLbl="b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amykać z wypełnieniem pełnym"/>
        </a:ext>
      </dgm:extLst>
    </dgm:pt>
    <dgm:pt modelId="{19E5DBD1-EEC6-4E3E-9F02-C03D2ED3A350}" type="pres">
      <dgm:prSet presAssocID="{210ED23C-67B8-40A6-994B-2F78E0E18C36}" presName="txNode" presStyleLbl="node1" presStyleIdx="2" presStyleCnt="4">
        <dgm:presLayoutVars>
          <dgm:bulletEnabled val="1"/>
        </dgm:presLayoutVars>
      </dgm:prSet>
      <dgm:spPr/>
    </dgm:pt>
    <dgm:pt modelId="{D09D78EA-E5DC-4B4F-9511-C2272016AFB9}" type="pres">
      <dgm:prSet presAssocID="{1EE5160C-2A2A-4CCB-9B9C-07A592C77101}" presName="sibTrans" presStyleLbl="sibTrans2D1" presStyleIdx="2" presStyleCnt="3"/>
      <dgm:spPr/>
    </dgm:pt>
    <dgm:pt modelId="{03853765-687B-4289-92F4-53B25A5107D2}" type="pres">
      <dgm:prSet presAssocID="{1EE5160C-2A2A-4CCB-9B9C-07A592C77101}" presName="connTx" presStyleLbl="sibTrans2D1" presStyleIdx="2" presStyleCnt="3"/>
      <dgm:spPr/>
    </dgm:pt>
    <dgm:pt modelId="{1E8A52DD-9B96-4622-8D38-93E7B0802982}" type="pres">
      <dgm:prSet presAssocID="{1A0D0D9C-53A3-4389-B3EC-C8AC174D99FB}" presName="composite" presStyleCnt="0"/>
      <dgm:spPr/>
    </dgm:pt>
    <dgm:pt modelId="{2F53684D-0B46-4F95-BAD3-C10EE1D21ED1}" type="pres">
      <dgm:prSet presAssocID="{1A0D0D9C-53A3-4389-B3EC-C8AC174D99FB}" presName="imagSh" presStyleLbl="bgImgPlac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łówek z wypełnieniem pełnym"/>
        </a:ext>
      </dgm:extLst>
    </dgm:pt>
    <dgm:pt modelId="{31E50F65-6F92-4C4E-9611-83287AEFE659}" type="pres">
      <dgm:prSet presAssocID="{1A0D0D9C-53A3-4389-B3EC-C8AC174D99FB}" presName="txNode" presStyleLbl="node1" presStyleIdx="3" presStyleCnt="4">
        <dgm:presLayoutVars>
          <dgm:bulletEnabled val="1"/>
        </dgm:presLayoutVars>
      </dgm:prSet>
      <dgm:spPr/>
    </dgm:pt>
  </dgm:ptLst>
  <dgm:cxnLst>
    <dgm:cxn modelId="{AD554901-A938-43B3-AA3E-C8B2F785D381}" type="presOf" srcId="{B52DF567-073C-4B3C-A4B9-F2489CD8A83E}" destId="{3BB2F122-7F43-4024-B0A3-9B858945AC99}" srcOrd="0" destOrd="0" presId="urn:microsoft.com/office/officeart/2005/8/layout/hProcess10"/>
    <dgm:cxn modelId="{7E4CBF39-3565-47D4-A4DB-21E356FD1B84}" type="presOf" srcId="{1EE5160C-2A2A-4CCB-9B9C-07A592C77101}" destId="{03853765-687B-4289-92F4-53B25A5107D2}" srcOrd="1" destOrd="0" presId="urn:microsoft.com/office/officeart/2005/8/layout/hProcess10"/>
    <dgm:cxn modelId="{CFEB5C5B-312A-4CD6-9F28-C851C6ADAB5B}" srcId="{91579DE9-B14E-4064-8D0F-87F42B6904A7}" destId="{1A0D0D9C-53A3-4389-B3EC-C8AC174D99FB}" srcOrd="3" destOrd="0" parTransId="{AE79787F-9CCF-4F5A-AE1F-20D9F0EEE48E}" sibTransId="{25F0DB7E-E12A-4C5B-8A84-6467323BB75A}"/>
    <dgm:cxn modelId="{1EEA415B-AC9F-4059-819F-0D134830A863}" type="presOf" srcId="{1EE5160C-2A2A-4CCB-9B9C-07A592C77101}" destId="{D09D78EA-E5DC-4B4F-9511-C2272016AFB9}" srcOrd="0" destOrd="0" presId="urn:microsoft.com/office/officeart/2005/8/layout/hProcess10"/>
    <dgm:cxn modelId="{8192D25F-ED01-4686-8AEB-05D7E0F2BD40}" srcId="{91579DE9-B14E-4064-8D0F-87F42B6904A7}" destId="{6711B3CD-4F9D-40E6-A748-EF076083FD9F}" srcOrd="1" destOrd="0" parTransId="{E91B252C-8A85-48E6-B8ED-2CA8F19BE882}" sibTransId="{7ABF7E15-FD53-474D-9405-609DE29AFEF9}"/>
    <dgm:cxn modelId="{F1522160-D1DB-4FC8-B620-10A110737FC6}" srcId="{91579DE9-B14E-4064-8D0F-87F42B6904A7}" destId="{B52DF567-073C-4B3C-A4B9-F2489CD8A83E}" srcOrd="0" destOrd="0" parTransId="{106EC050-C735-42CF-9C64-08E5DDB38171}" sibTransId="{AA14DF93-A19F-41E2-956D-E0F7133DAE34}"/>
    <dgm:cxn modelId="{34215466-188C-4D21-B9E5-4E8BF7164244}" type="presOf" srcId="{AA14DF93-A19F-41E2-956D-E0F7133DAE34}" destId="{AA2C8537-3E0D-4AA0-B374-5EC7BB81B347}" srcOrd="1" destOrd="0" presId="urn:microsoft.com/office/officeart/2005/8/layout/hProcess10"/>
    <dgm:cxn modelId="{C69CB573-87E8-4716-8E36-0E2B07AF899D}" type="presOf" srcId="{210ED23C-67B8-40A6-994B-2F78E0E18C36}" destId="{19E5DBD1-EEC6-4E3E-9F02-C03D2ED3A350}" srcOrd="0" destOrd="0" presId="urn:microsoft.com/office/officeart/2005/8/layout/hProcess10"/>
    <dgm:cxn modelId="{BDDF1D74-8F87-4443-9468-80C8F4C04096}" type="presOf" srcId="{7ABF7E15-FD53-474D-9405-609DE29AFEF9}" destId="{9621A90B-709B-4C71-A05B-F01E99BC376F}" srcOrd="0" destOrd="0" presId="urn:microsoft.com/office/officeart/2005/8/layout/hProcess10"/>
    <dgm:cxn modelId="{006D5A74-3DEA-467B-A126-1DE7E8F1E3C0}" type="presOf" srcId="{6711B3CD-4F9D-40E6-A748-EF076083FD9F}" destId="{FFA0C818-511F-41EA-ABAA-5FC9EC523DA8}" srcOrd="0" destOrd="0" presId="urn:microsoft.com/office/officeart/2005/8/layout/hProcess10"/>
    <dgm:cxn modelId="{12F50184-E029-416F-9BC2-7036651F65CA}" type="presOf" srcId="{AA14DF93-A19F-41E2-956D-E0F7133DAE34}" destId="{7DA28EEA-994C-45FE-B53E-577D80823B56}" srcOrd="0" destOrd="0" presId="urn:microsoft.com/office/officeart/2005/8/layout/hProcess10"/>
    <dgm:cxn modelId="{D42B8A89-3DC5-49CE-8D7E-DACE63254B57}" type="presOf" srcId="{1A0D0D9C-53A3-4389-B3EC-C8AC174D99FB}" destId="{31E50F65-6F92-4C4E-9611-83287AEFE659}" srcOrd="0" destOrd="0" presId="urn:microsoft.com/office/officeart/2005/8/layout/hProcess10"/>
    <dgm:cxn modelId="{2488228C-5756-4BF8-B543-7FD64F9F52B1}" type="presOf" srcId="{7ABF7E15-FD53-474D-9405-609DE29AFEF9}" destId="{7CA6F384-49DC-4A90-B5D3-F3C10C64EA4D}" srcOrd="1" destOrd="0" presId="urn:microsoft.com/office/officeart/2005/8/layout/hProcess10"/>
    <dgm:cxn modelId="{408B86AC-F860-419C-AB86-95147BE84A7C}" srcId="{91579DE9-B14E-4064-8D0F-87F42B6904A7}" destId="{210ED23C-67B8-40A6-994B-2F78E0E18C36}" srcOrd="2" destOrd="0" parTransId="{22BD2A9E-1BAE-4C94-90A2-DF3E6D09877F}" sibTransId="{1EE5160C-2A2A-4CCB-9B9C-07A592C77101}"/>
    <dgm:cxn modelId="{B243A5FC-2D91-4B33-8614-804B416538EE}" type="presOf" srcId="{91579DE9-B14E-4064-8D0F-87F42B6904A7}" destId="{EC15E7FB-A0A6-40CE-A4E6-D0399AF7FBCB}" srcOrd="0" destOrd="0" presId="urn:microsoft.com/office/officeart/2005/8/layout/hProcess10"/>
    <dgm:cxn modelId="{266CBB11-28C1-4BA2-967A-E3E9AADD083F}" type="presParOf" srcId="{EC15E7FB-A0A6-40CE-A4E6-D0399AF7FBCB}" destId="{7E29102B-3596-4791-AF15-D638C729058A}" srcOrd="0" destOrd="0" presId="urn:microsoft.com/office/officeart/2005/8/layout/hProcess10"/>
    <dgm:cxn modelId="{0DD9E1B3-6A21-48CD-B67E-D82A1CC80EA3}" type="presParOf" srcId="{7E29102B-3596-4791-AF15-D638C729058A}" destId="{290059EA-1BF1-4ACC-9D02-C9817F344F58}" srcOrd="0" destOrd="0" presId="urn:microsoft.com/office/officeart/2005/8/layout/hProcess10"/>
    <dgm:cxn modelId="{96D618CC-F78C-4B30-94E9-D91EAA7089CB}" type="presParOf" srcId="{7E29102B-3596-4791-AF15-D638C729058A}" destId="{3BB2F122-7F43-4024-B0A3-9B858945AC99}" srcOrd="1" destOrd="0" presId="urn:microsoft.com/office/officeart/2005/8/layout/hProcess10"/>
    <dgm:cxn modelId="{9571C224-D5C0-42E0-99F0-4893B4EEE3C3}" type="presParOf" srcId="{EC15E7FB-A0A6-40CE-A4E6-D0399AF7FBCB}" destId="{7DA28EEA-994C-45FE-B53E-577D80823B56}" srcOrd="1" destOrd="0" presId="urn:microsoft.com/office/officeart/2005/8/layout/hProcess10"/>
    <dgm:cxn modelId="{7A9FDF51-A11F-4ED5-8DE1-8616E86596D7}" type="presParOf" srcId="{7DA28EEA-994C-45FE-B53E-577D80823B56}" destId="{AA2C8537-3E0D-4AA0-B374-5EC7BB81B347}" srcOrd="0" destOrd="0" presId="urn:microsoft.com/office/officeart/2005/8/layout/hProcess10"/>
    <dgm:cxn modelId="{53880305-8034-4FF1-BE84-727A23A467B8}" type="presParOf" srcId="{EC15E7FB-A0A6-40CE-A4E6-D0399AF7FBCB}" destId="{DDEF989B-3CAE-465E-9CD4-702709768C98}" srcOrd="2" destOrd="0" presId="urn:microsoft.com/office/officeart/2005/8/layout/hProcess10"/>
    <dgm:cxn modelId="{E8FE0F72-5E69-40DB-882D-04115F5D9E58}" type="presParOf" srcId="{DDEF989B-3CAE-465E-9CD4-702709768C98}" destId="{19974F55-9FE0-42D6-8447-19894013B299}" srcOrd="0" destOrd="0" presId="urn:microsoft.com/office/officeart/2005/8/layout/hProcess10"/>
    <dgm:cxn modelId="{B41C75C4-485A-466A-80FC-F00229D66A1A}" type="presParOf" srcId="{DDEF989B-3CAE-465E-9CD4-702709768C98}" destId="{FFA0C818-511F-41EA-ABAA-5FC9EC523DA8}" srcOrd="1" destOrd="0" presId="urn:microsoft.com/office/officeart/2005/8/layout/hProcess10"/>
    <dgm:cxn modelId="{19D426AA-D197-4849-AFAA-C6F05AB8A053}" type="presParOf" srcId="{EC15E7FB-A0A6-40CE-A4E6-D0399AF7FBCB}" destId="{9621A90B-709B-4C71-A05B-F01E99BC376F}" srcOrd="3" destOrd="0" presId="urn:microsoft.com/office/officeart/2005/8/layout/hProcess10"/>
    <dgm:cxn modelId="{269141EF-8100-4775-B66E-BB83F4299765}" type="presParOf" srcId="{9621A90B-709B-4C71-A05B-F01E99BC376F}" destId="{7CA6F384-49DC-4A90-B5D3-F3C10C64EA4D}" srcOrd="0" destOrd="0" presId="urn:microsoft.com/office/officeart/2005/8/layout/hProcess10"/>
    <dgm:cxn modelId="{A28365E8-55C7-43FF-B38C-0942D082ACEC}" type="presParOf" srcId="{EC15E7FB-A0A6-40CE-A4E6-D0399AF7FBCB}" destId="{FA8B1B15-D4AD-42F0-A8C0-2F2A2A59EDFF}" srcOrd="4" destOrd="0" presId="urn:microsoft.com/office/officeart/2005/8/layout/hProcess10"/>
    <dgm:cxn modelId="{C9A8A856-6961-4B88-8A12-C7197DA4838A}" type="presParOf" srcId="{FA8B1B15-D4AD-42F0-A8C0-2F2A2A59EDFF}" destId="{6F230068-2013-4EF9-8CB7-7942D8C2FE94}" srcOrd="0" destOrd="0" presId="urn:microsoft.com/office/officeart/2005/8/layout/hProcess10"/>
    <dgm:cxn modelId="{397B7FB4-D7BC-4A07-8DFD-E13B60CFE124}" type="presParOf" srcId="{FA8B1B15-D4AD-42F0-A8C0-2F2A2A59EDFF}" destId="{19E5DBD1-EEC6-4E3E-9F02-C03D2ED3A350}" srcOrd="1" destOrd="0" presId="urn:microsoft.com/office/officeart/2005/8/layout/hProcess10"/>
    <dgm:cxn modelId="{AE4AFB7B-CF8B-4802-809B-6FA4D2891FC8}" type="presParOf" srcId="{EC15E7FB-A0A6-40CE-A4E6-D0399AF7FBCB}" destId="{D09D78EA-E5DC-4B4F-9511-C2272016AFB9}" srcOrd="5" destOrd="0" presId="urn:microsoft.com/office/officeart/2005/8/layout/hProcess10"/>
    <dgm:cxn modelId="{CFCD8745-B7B0-43C3-8B5F-334CB7E19577}" type="presParOf" srcId="{D09D78EA-E5DC-4B4F-9511-C2272016AFB9}" destId="{03853765-687B-4289-92F4-53B25A5107D2}" srcOrd="0" destOrd="0" presId="urn:microsoft.com/office/officeart/2005/8/layout/hProcess10"/>
    <dgm:cxn modelId="{B79B95AA-EFC2-41E6-BD25-F179CDB918F9}" type="presParOf" srcId="{EC15E7FB-A0A6-40CE-A4E6-D0399AF7FBCB}" destId="{1E8A52DD-9B96-4622-8D38-93E7B0802982}" srcOrd="6" destOrd="0" presId="urn:microsoft.com/office/officeart/2005/8/layout/hProcess10"/>
    <dgm:cxn modelId="{8D3760FE-2BE5-47B8-A910-4BC96CE399DF}" type="presParOf" srcId="{1E8A52DD-9B96-4622-8D38-93E7B0802982}" destId="{2F53684D-0B46-4F95-BAD3-C10EE1D21ED1}" srcOrd="0" destOrd="0" presId="urn:microsoft.com/office/officeart/2005/8/layout/hProcess10"/>
    <dgm:cxn modelId="{6D0470DA-2F59-48E2-959B-F8FC30AD482A}" type="presParOf" srcId="{1E8A52DD-9B96-4622-8D38-93E7B0802982}" destId="{31E50F65-6F92-4C4E-9611-83287AEFE659}" srcOrd="1" destOrd="0" presId="urn:microsoft.com/office/officeart/2005/8/layout/hProcess10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CFD3409-1BB3-4746-B72B-01C9FC47CBCC}" type="doc">
      <dgm:prSet loTypeId="urn:microsoft.com/office/officeart/2005/8/layout/chevron1" loCatId="process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pl-PL"/>
        </a:p>
      </dgm:t>
    </dgm:pt>
    <dgm:pt modelId="{AA03D36A-CB69-4B24-9F54-5C563EC3953A}">
      <dgm:prSet phldrT="[Tekst]" custT="1"/>
      <dgm:spPr>
        <a:xfrm>
          <a:off x="0" y="0"/>
          <a:ext cx="2906674" cy="743356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pl-PL" sz="19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Proces egzaminowania</a:t>
          </a:r>
          <a:endParaRPr lang="pl-PL" sz="190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gm:t>
    </dgm:pt>
    <dgm:pt modelId="{27243F8C-320C-4172-9392-4A726E139879}" type="parTrans" cxnId="{56AC2942-A487-403B-9107-626F467F532F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A7FE62C6-C15F-42C3-8161-C64C2F1F3EE3}" type="sibTrans" cxnId="{56AC2942-A487-403B-9107-626F467F532F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E4258972-B85A-4864-A8B0-E964156A14D0}">
      <dgm:prSet phldrT="[Tekst]" custT="1"/>
      <dgm:spPr>
        <a:xfrm>
          <a:off x="2710218" y="0"/>
          <a:ext cx="2004043" cy="743356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pl-PL" sz="20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gm:t>
    </dgm:pt>
    <dgm:pt modelId="{8B36E18E-B8CC-43A2-85F6-D7A626C7F4F5}" type="parTrans" cxnId="{6BDDCDEB-A5B0-4435-918C-273096381478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461CE8C9-179D-4127-80FF-F4C7A1160443}" type="sibTrans" cxnId="{6BDDCDEB-A5B0-4435-918C-273096381478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7864E77E-3562-4077-B37F-1B6B65B7B36E}">
      <dgm:prSet phldrT="[Tekst]" custT="1"/>
      <dgm:spPr>
        <a:xfrm>
          <a:off x="4516291" y="0"/>
          <a:ext cx="1979713" cy="743356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pl-PL" sz="20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Egzaminy-protokoły</a:t>
          </a:r>
          <a:endParaRPr lang="pl-PL" sz="200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gm:t>
    </dgm:pt>
    <dgm:pt modelId="{5C53D559-6190-4DFC-A0F2-83CFD494399A}" type="parTrans" cxnId="{BF5CC63B-0E9E-4996-AB76-B56537CFAD85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8E12EDC3-76C0-4F56-A2C2-87E9CFE85C67}" type="sibTrans" cxnId="{BF5CC63B-0E9E-4996-AB76-B56537CFAD85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1CC25C82-B488-4F1C-AA91-91603FA07652}" type="pres">
      <dgm:prSet presAssocID="{BCFD3409-1BB3-4746-B72B-01C9FC47CBCC}" presName="Name0" presStyleCnt="0">
        <dgm:presLayoutVars>
          <dgm:dir/>
          <dgm:animLvl val="lvl"/>
          <dgm:resizeHandles val="exact"/>
        </dgm:presLayoutVars>
      </dgm:prSet>
      <dgm:spPr/>
    </dgm:pt>
    <dgm:pt modelId="{928D4632-5803-4627-B796-220535E955C6}" type="pres">
      <dgm:prSet presAssocID="{AA03D36A-CB69-4B24-9F54-5C563EC3953A}" presName="parTxOnly" presStyleLbl="node1" presStyleIdx="0" presStyleCnt="3" custScaleX="146823" custLinFactNeighborX="-21012" custLinFactNeighborY="-8193">
        <dgm:presLayoutVars>
          <dgm:chMax val="0"/>
          <dgm:chPref val="0"/>
          <dgm:bulletEnabled val="1"/>
        </dgm:presLayoutVars>
      </dgm:prSet>
      <dgm:spPr/>
    </dgm:pt>
    <dgm:pt modelId="{1F141A2C-2B98-42A5-90BD-C55003600D9E}" type="pres">
      <dgm:prSet presAssocID="{A7FE62C6-C15F-42C3-8161-C64C2F1F3EE3}" presName="parTxOnlySpace" presStyleCnt="0"/>
      <dgm:spPr/>
    </dgm:pt>
    <dgm:pt modelId="{B7154817-CDFB-4432-919C-8D112D9226C3}" type="pres">
      <dgm:prSet presAssocID="{E4258972-B85A-4864-A8B0-E964156A14D0}" presName="parTxOnly" presStyleLbl="node1" presStyleIdx="1" presStyleCnt="3" custScaleX="101229">
        <dgm:presLayoutVars>
          <dgm:chMax val="0"/>
          <dgm:chPref val="0"/>
          <dgm:bulletEnabled val="1"/>
        </dgm:presLayoutVars>
      </dgm:prSet>
      <dgm:spPr/>
    </dgm:pt>
    <dgm:pt modelId="{8EB2B0B0-7F3D-4882-96A5-DE9D8CBB6482}" type="pres">
      <dgm:prSet presAssocID="{461CE8C9-179D-4127-80FF-F4C7A1160443}" presName="parTxOnlySpace" presStyleCnt="0"/>
      <dgm:spPr/>
    </dgm:pt>
    <dgm:pt modelId="{7B37C052-CB21-49CC-8714-754E4D96E88C}" type="pres">
      <dgm:prSet presAssocID="{7864E77E-3562-4077-B37F-1B6B65B7B36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1C76121-1C16-4832-8C0A-3D6F1C578A37}" type="presOf" srcId="{7864E77E-3562-4077-B37F-1B6B65B7B36E}" destId="{7B37C052-CB21-49CC-8714-754E4D96E88C}" srcOrd="0" destOrd="0" presId="urn:microsoft.com/office/officeart/2005/8/layout/chevron1"/>
    <dgm:cxn modelId="{BF5CC63B-0E9E-4996-AB76-B56537CFAD85}" srcId="{BCFD3409-1BB3-4746-B72B-01C9FC47CBCC}" destId="{7864E77E-3562-4077-B37F-1B6B65B7B36E}" srcOrd="2" destOrd="0" parTransId="{5C53D559-6190-4DFC-A0F2-83CFD494399A}" sibTransId="{8E12EDC3-76C0-4F56-A2C2-87E9CFE85C67}"/>
    <dgm:cxn modelId="{7807325E-208B-410F-8561-AF15FA25AE97}" type="presOf" srcId="{E4258972-B85A-4864-A8B0-E964156A14D0}" destId="{B7154817-CDFB-4432-919C-8D112D9226C3}" srcOrd="0" destOrd="0" presId="urn:microsoft.com/office/officeart/2005/8/layout/chevron1"/>
    <dgm:cxn modelId="{56AC2942-A487-403B-9107-626F467F532F}" srcId="{BCFD3409-1BB3-4746-B72B-01C9FC47CBCC}" destId="{AA03D36A-CB69-4B24-9F54-5C563EC3953A}" srcOrd="0" destOrd="0" parTransId="{27243F8C-320C-4172-9392-4A726E139879}" sibTransId="{A7FE62C6-C15F-42C3-8161-C64C2F1F3EE3}"/>
    <dgm:cxn modelId="{D615C768-0946-4AB6-AC30-B639335C9C0B}" type="presOf" srcId="{AA03D36A-CB69-4B24-9F54-5C563EC3953A}" destId="{928D4632-5803-4627-B796-220535E955C6}" srcOrd="0" destOrd="0" presId="urn:microsoft.com/office/officeart/2005/8/layout/chevron1"/>
    <dgm:cxn modelId="{832C8E50-E0F7-4872-A9F6-D181314FFB5F}" type="presOf" srcId="{BCFD3409-1BB3-4746-B72B-01C9FC47CBCC}" destId="{1CC25C82-B488-4F1C-AA91-91603FA07652}" srcOrd="0" destOrd="0" presId="urn:microsoft.com/office/officeart/2005/8/layout/chevron1"/>
    <dgm:cxn modelId="{6BDDCDEB-A5B0-4435-918C-273096381478}" srcId="{BCFD3409-1BB3-4746-B72B-01C9FC47CBCC}" destId="{E4258972-B85A-4864-A8B0-E964156A14D0}" srcOrd="1" destOrd="0" parTransId="{8B36E18E-B8CC-43A2-85F6-D7A626C7F4F5}" sibTransId="{461CE8C9-179D-4127-80FF-F4C7A1160443}"/>
    <dgm:cxn modelId="{782D8A61-14F4-47C7-90E0-3392A29936AE}" type="presParOf" srcId="{1CC25C82-B488-4F1C-AA91-91603FA07652}" destId="{928D4632-5803-4627-B796-220535E955C6}" srcOrd="0" destOrd="0" presId="urn:microsoft.com/office/officeart/2005/8/layout/chevron1"/>
    <dgm:cxn modelId="{AEB0BC04-094F-4EF2-B46E-A375A7736CC9}" type="presParOf" srcId="{1CC25C82-B488-4F1C-AA91-91603FA07652}" destId="{1F141A2C-2B98-42A5-90BD-C55003600D9E}" srcOrd="1" destOrd="0" presId="urn:microsoft.com/office/officeart/2005/8/layout/chevron1"/>
    <dgm:cxn modelId="{46B479AD-CC15-49AE-A6A5-DF9BDD413DAB}" type="presParOf" srcId="{1CC25C82-B488-4F1C-AA91-91603FA07652}" destId="{B7154817-CDFB-4432-919C-8D112D9226C3}" srcOrd="2" destOrd="0" presId="urn:microsoft.com/office/officeart/2005/8/layout/chevron1"/>
    <dgm:cxn modelId="{DBAC375C-8618-4A67-9E05-1BB2FF8EE570}" type="presParOf" srcId="{1CC25C82-B488-4F1C-AA91-91603FA07652}" destId="{8EB2B0B0-7F3D-4882-96A5-DE9D8CBB6482}" srcOrd="3" destOrd="0" presId="urn:microsoft.com/office/officeart/2005/8/layout/chevron1"/>
    <dgm:cxn modelId="{C7658BD3-0D92-45E9-A38C-FD18E41EC980}" type="presParOf" srcId="{1CC25C82-B488-4F1C-AA91-91603FA07652}" destId="{7B37C052-CB21-49CC-8714-754E4D96E88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5D841F0-B73F-4E75-8E97-5A13B1BDE386}" type="doc">
      <dgm:prSet loTypeId="urn:microsoft.com/office/officeart/2005/8/layout/chevron1" loCatId="process" qsTypeId="urn:microsoft.com/office/officeart/2005/8/quickstyle/3d2" qsCatId="3D" csTypeId="urn:microsoft.com/office/officeart/2005/8/colors/accent3_2" csCatId="accent3" phldr="1"/>
      <dgm:spPr/>
    </dgm:pt>
    <dgm:pt modelId="{218F82BD-9129-4C9D-9778-039E6708D8E6}">
      <dgm:prSet phldrT="[Tekst]" custT="1"/>
      <dgm:spPr>
        <a:xfrm>
          <a:off x="3609" y="0"/>
          <a:ext cx="3448751" cy="807278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pl-PL" sz="2000" b="0" dirty="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Proces egzaminowania</a:t>
          </a:r>
        </a:p>
      </dgm:t>
    </dgm:pt>
    <dgm:pt modelId="{9BACBCAE-8B35-4E64-A4A2-E1E85A6F31D9}" type="parTrans" cxnId="{1E730A36-90FF-4897-9FE9-D497A0D767E4}">
      <dgm:prSet/>
      <dgm:spPr/>
      <dgm:t>
        <a:bodyPr/>
        <a:lstStyle/>
        <a:p>
          <a:endParaRPr lang="pl-PL" sz="1800">
            <a:solidFill>
              <a:srgbClr val="E1FFE1"/>
            </a:solidFill>
          </a:endParaRPr>
        </a:p>
      </dgm:t>
    </dgm:pt>
    <dgm:pt modelId="{2D651F69-48E7-4612-BA19-CE28823E9FC7}" type="sibTrans" cxnId="{1E730A36-90FF-4897-9FE9-D497A0D767E4}">
      <dgm:prSet custT="1"/>
      <dgm:spPr/>
      <dgm:t>
        <a:bodyPr/>
        <a:lstStyle/>
        <a:p>
          <a:endParaRPr lang="pl-PL" sz="1800">
            <a:solidFill>
              <a:srgbClr val="E1FFE1"/>
            </a:solidFill>
          </a:endParaRPr>
        </a:p>
      </dgm:t>
    </dgm:pt>
    <dgm:pt modelId="{BE4F55CC-CE49-4FE5-96E9-67E7240CBF82}">
      <dgm:prSet phldrT="[Tekst]" custT="1"/>
      <dgm:spPr>
        <a:xfrm>
          <a:off x="3159749" y="0"/>
          <a:ext cx="2926117" cy="807278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pl-PL" sz="2000" b="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b="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gm:t>
    </dgm:pt>
    <dgm:pt modelId="{4AAA8B7C-9355-4F03-803A-CCAFAB1C7E32}" type="parTrans" cxnId="{32E5EB96-F9E7-4AB7-9A35-099970E40DB2}">
      <dgm:prSet/>
      <dgm:spPr/>
      <dgm:t>
        <a:bodyPr/>
        <a:lstStyle/>
        <a:p>
          <a:endParaRPr lang="pl-PL" sz="1800">
            <a:solidFill>
              <a:srgbClr val="E1FFE1"/>
            </a:solidFill>
          </a:endParaRPr>
        </a:p>
      </dgm:t>
    </dgm:pt>
    <dgm:pt modelId="{C3DAFE41-B6A0-4FC6-BA61-0C576A8B62C0}" type="sibTrans" cxnId="{32E5EB96-F9E7-4AB7-9A35-099970E40DB2}">
      <dgm:prSet custT="1"/>
      <dgm:spPr/>
      <dgm:t>
        <a:bodyPr/>
        <a:lstStyle/>
        <a:p>
          <a:endParaRPr lang="pl-PL" sz="1800">
            <a:solidFill>
              <a:srgbClr val="E1FFE1"/>
            </a:solidFill>
          </a:endParaRPr>
        </a:p>
      </dgm:t>
    </dgm:pt>
    <dgm:pt modelId="{E7878D28-25E9-489A-840B-90DB2AB49DCE}">
      <dgm:prSet phldrT="[Tekst]" custT="1"/>
      <dgm:spPr>
        <a:xfrm>
          <a:off x="5793255" y="0"/>
          <a:ext cx="2926117" cy="807278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pl-PL" sz="2000" b="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Egzaminy - Protokoły Zbiorcze</a:t>
          </a:r>
          <a:endParaRPr lang="pl-PL" sz="2000" b="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gm:t>
    </dgm:pt>
    <dgm:pt modelId="{D3C666F5-3310-4BBD-9F0D-3DD24D7FB810}" type="parTrans" cxnId="{0E710572-DC59-4E72-84A5-B276A9B54327}">
      <dgm:prSet/>
      <dgm:spPr/>
      <dgm:t>
        <a:bodyPr/>
        <a:lstStyle/>
        <a:p>
          <a:endParaRPr lang="pl-PL" sz="1800">
            <a:solidFill>
              <a:srgbClr val="E1FFE1"/>
            </a:solidFill>
          </a:endParaRPr>
        </a:p>
      </dgm:t>
    </dgm:pt>
    <dgm:pt modelId="{FADED0B5-2EF1-4220-AE87-2334BC0397BB}" type="sibTrans" cxnId="{0E710572-DC59-4E72-84A5-B276A9B54327}">
      <dgm:prSet/>
      <dgm:spPr/>
      <dgm:t>
        <a:bodyPr/>
        <a:lstStyle/>
        <a:p>
          <a:endParaRPr lang="pl-PL" sz="1800">
            <a:solidFill>
              <a:srgbClr val="E1FFE1"/>
            </a:solidFill>
          </a:endParaRPr>
        </a:p>
      </dgm:t>
    </dgm:pt>
    <dgm:pt modelId="{38E294DA-E3F1-446A-9BB6-CAEF563F7FE2}" type="pres">
      <dgm:prSet presAssocID="{65D841F0-B73F-4E75-8E97-5A13B1BDE386}" presName="Name0" presStyleCnt="0">
        <dgm:presLayoutVars>
          <dgm:dir/>
          <dgm:animLvl val="lvl"/>
          <dgm:resizeHandles val="exact"/>
        </dgm:presLayoutVars>
      </dgm:prSet>
      <dgm:spPr/>
    </dgm:pt>
    <dgm:pt modelId="{85A30BB5-DE68-4CCC-8099-5ABB2991CE44}" type="pres">
      <dgm:prSet presAssocID="{218F82BD-9129-4C9D-9778-039E6708D8E6}" presName="parTxOnly" presStyleLbl="node1" presStyleIdx="0" presStyleCnt="3" custScaleX="168555">
        <dgm:presLayoutVars>
          <dgm:chMax val="0"/>
          <dgm:chPref val="0"/>
          <dgm:bulletEnabled val="1"/>
        </dgm:presLayoutVars>
      </dgm:prSet>
      <dgm:spPr/>
    </dgm:pt>
    <dgm:pt modelId="{EE7C9767-3B31-476A-96F6-8295F35C29ED}" type="pres">
      <dgm:prSet presAssocID="{2D651F69-48E7-4612-BA19-CE28823E9FC7}" presName="parTxOnlySpace" presStyleCnt="0"/>
      <dgm:spPr/>
    </dgm:pt>
    <dgm:pt modelId="{D20C1313-6652-44B5-AE83-EC673BF138BF}" type="pres">
      <dgm:prSet presAssocID="{BE4F55CC-CE49-4FE5-96E9-67E7240CBF82}" presName="parTxOnly" presStyleLbl="node1" presStyleIdx="1" presStyleCnt="3" custScaleX="127258" custLinFactNeighborX="5897">
        <dgm:presLayoutVars>
          <dgm:chMax val="0"/>
          <dgm:chPref val="0"/>
          <dgm:bulletEnabled val="1"/>
        </dgm:presLayoutVars>
      </dgm:prSet>
      <dgm:spPr/>
    </dgm:pt>
    <dgm:pt modelId="{22C427CA-6C50-4F6F-9AA7-8EC47E152137}" type="pres">
      <dgm:prSet presAssocID="{C3DAFE41-B6A0-4FC6-BA61-0C576A8B62C0}" presName="parTxOnlySpace" presStyleCnt="0"/>
      <dgm:spPr/>
    </dgm:pt>
    <dgm:pt modelId="{F9FE0146-3CD7-4A05-B486-506B26A87751}" type="pres">
      <dgm:prSet presAssocID="{E7878D28-25E9-489A-840B-90DB2AB49DCE}" presName="parTxOnly" presStyleLbl="node1" presStyleIdx="2" presStyleCnt="3" custScaleX="158854">
        <dgm:presLayoutVars>
          <dgm:chMax val="0"/>
          <dgm:chPref val="0"/>
          <dgm:bulletEnabled val="1"/>
        </dgm:presLayoutVars>
      </dgm:prSet>
      <dgm:spPr/>
    </dgm:pt>
  </dgm:ptLst>
  <dgm:cxnLst>
    <dgm:cxn modelId="{013E9913-8D5E-4383-B5A6-0DB7B25DC6B9}" type="presOf" srcId="{E7878D28-25E9-489A-840B-90DB2AB49DCE}" destId="{F9FE0146-3CD7-4A05-B486-506B26A87751}" srcOrd="0" destOrd="0" presId="urn:microsoft.com/office/officeart/2005/8/layout/chevron1"/>
    <dgm:cxn modelId="{1E730A36-90FF-4897-9FE9-D497A0D767E4}" srcId="{65D841F0-B73F-4E75-8E97-5A13B1BDE386}" destId="{218F82BD-9129-4C9D-9778-039E6708D8E6}" srcOrd="0" destOrd="0" parTransId="{9BACBCAE-8B35-4E64-A4A2-E1E85A6F31D9}" sibTransId="{2D651F69-48E7-4612-BA19-CE28823E9FC7}"/>
    <dgm:cxn modelId="{D1AC8171-7A7F-45E9-83C3-A95E4508679D}" type="presOf" srcId="{65D841F0-B73F-4E75-8E97-5A13B1BDE386}" destId="{38E294DA-E3F1-446A-9BB6-CAEF563F7FE2}" srcOrd="0" destOrd="0" presId="urn:microsoft.com/office/officeart/2005/8/layout/chevron1"/>
    <dgm:cxn modelId="{0E710572-DC59-4E72-84A5-B276A9B54327}" srcId="{65D841F0-B73F-4E75-8E97-5A13B1BDE386}" destId="{E7878D28-25E9-489A-840B-90DB2AB49DCE}" srcOrd="2" destOrd="0" parTransId="{D3C666F5-3310-4BBD-9F0D-3DD24D7FB810}" sibTransId="{FADED0B5-2EF1-4220-AE87-2334BC0397BB}"/>
    <dgm:cxn modelId="{603CCE72-1565-4DA8-B9CE-8D9D2ECCAF89}" type="presOf" srcId="{218F82BD-9129-4C9D-9778-039E6708D8E6}" destId="{85A30BB5-DE68-4CCC-8099-5ABB2991CE44}" srcOrd="0" destOrd="0" presId="urn:microsoft.com/office/officeart/2005/8/layout/chevron1"/>
    <dgm:cxn modelId="{32E5EB96-F9E7-4AB7-9A35-099970E40DB2}" srcId="{65D841F0-B73F-4E75-8E97-5A13B1BDE386}" destId="{BE4F55CC-CE49-4FE5-96E9-67E7240CBF82}" srcOrd="1" destOrd="0" parTransId="{4AAA8B7C-9355-4F03-803A-CCAFAB1C7E32}" sibTransId="{C3DAFE41-B6A0-4FC6-BA61-0C576A8B62C0}"/>
    <dgm:cxn modelId="{DE27FCA0-9A0D-4D3F-9DFF-BBC6389F7067}" type="presOf" srcId="{BE4F55CC-CE49-4FE5-96E9-67E7240CBF82}" destId="{D20C1313-6652-44B5-AE83-EC673BF138BF}" srcOrd="0" destOrd="0" presId="urn:microsoft.com/office/officeart/2005/8/layout/chevron1"/>
    <dgm:cxn modelId="{341B79DD-1FB8-4497-AF4F-7C21F1E05FDD}" type="presParOf" srcId="{38E294DA-E3F1-446A-9BB6-CAEF563F7FE2}" destId="{85A30BB5-DE68-4CCC-8099-5ABB2991CE44}" srcOrd="0" destOrd="0" presId="urn:microsoft.com/office/officeart/2005/8/layout/chevron1"/>
    <dgm:cxn modelId="{A0411696-DB2E-418A-8E30-B7B3949E39F1}" type="presParOf" srcId="{38E294DA-E3F1-446A-9BB6-CAEF563F7FE2}" destId="{EE7C9767-3B31-476A-96F6-8295F35C29ED}" srcOrd="1" destOrd="0" presId="urn:microsoft.com/office/officeart/2005/8/layout/chevron1"/>
    <dgm:cxn modelId="{DBC9CD66-A6F0-4CB7-BBF5-3D1E10F0FF74}" type="presParOf" srcId="{38E294DA-E3F1-446A-9BB6-CAEF563F7FE2}" destId="{D20C1313-6652-44B5-AE83-EC673BF138BF}" srcOrd="2" destOrd="0" presId="urn:microsoft.com/office/officeart/2005/8/layout/chevron1"/>
    <dgm:cxn modelId="{A8C3B26C-763A-4119-9B9B-30FF789CC8DF}" type="presParOf" srcId="{38E294DA-E3F1-446A-9BB6-CAEF563F7FE2}" destId="{22C427CA-6C50-4F6F-9AA7-8EC47E152137}" srcOrd="3" destOrd="0" presId="urn:microsoft.com/office/officeart/2005/8/layout/chevron1"/>
    <dgm:cxn modelId="{CCFA637C-9FF8-497B-AE20-4D323AB57CF8}" type="presParOf" srcId="{38E294DA-E3F1-446A-9BB6-CAEF563F7FE2}" destId="{F9FE0146-3CD7-4A05-B486-506B26A87751}" srcOrd="4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FD3409-1BB3-4746-B72B-01C9FC47CBCC}" type="doc">
      <dgm:prSet loTypeId="urn:microsoft.com/office/officeart/2005/8/layout/chevron1" loCatId="process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pl-PL"/>
        </a:p>
      </dgm:t>
    </dgm:pt>
    <dgm:pt modelId="{3CC7F358-A986-4544-ADFB-1EFF765F4710}">
      <dgm:prSet phldrT="[Tekst]"/>
      <dgm:spPr/>
      <dgm:t>
        <a:bodyPr/>
        <a:lstStyle/>
        <a:p>
          <a:r>
            <a:rPr lang="pl-PL">
              <a:solidFill>
                <a:srgbClr val="E1FFE1"/>
              </a:solidFill>
            </a:rPr>
            <a:t>Rejestry wewnętrzne</a:t>
          </a:r>
          <a:endParaRPr lang="pl-PL" b="1" dirty="0">
            <a:solidFill>
              <a:srgbClr val="E1FFE1"/>
            </a:solidFill>
          </a:endParaRPr>
        </a:p>
      </dgm:t>
    </dgm:pt>
    <dgm:pt modelId="{298B3CC7-7D06-43B0-8A33-782AF88C8631}" type="parTrans" cxnId="{9F32F25E-2CD5-4038-9E92-8BFB42D6E0BD}">
      <dgm:prSet/>
      <dgm:spPr/>
      <dgm:t>
        <a:bodyPr/>
        <a:lstStyle/>
        <a:p>
          <a:endParaRPr lang="pl-PL">
            <a:solidFill>
              <a:srgbClr val="E1FFE1"/>
            </a:solidFill>
          </a:endParaRPr>
        </a:p>
      </dgm:t>
    </dgm:pt>
    <dgm:pt modelId="{97B9CEED-625A-47C6-8F6C-04C680CDC3A8}" type="sibTrans" cxnId="{9F32F25E-2CD5-4038-9E92-8BFB42D6E0BD}">
      <dgm:prSet/>
      <dgm:spPr/>
      <dgm:t>
        <a:bodyPr/>
        <a:lstStyle/>
        <a:p>
          <a:endParaRPr lang="pl-PL">
            <a:solidFill>
              <a:srgbClr val="E1FFE1"/>
            </a:solidFill>
          </a:endParaRPr>
        </a:p>
      </dgm:t>
    </dgm:pt>
    <dgm:pt modelId="{58B1833F-C338-42ED-94A8-55AA343BE205}">
      <dgm:prSet phldrT="[Tekst]"/>
      <dgm:spPr/>
      <dgm:t>
        <a:bodyPr/>
        <a:lstStyle/>
        <a:p>
          <a:r>
            <a:rPr lang="pl-PL" dirty="0">
              <a:solidFill>
                <a:srgbClr val="E1FFE1"/>
              </a:solidFill>
            </a:rPr>
            <a:t>Terminy kursów na kwalifikacje w zawodzie</a:t>
          </a:r>
          <a:endParaRPr lang="pl-PL" b="1" dirty="0">
            <a:solidFill>
              <a:srgbClr val="E1FFE1"/>
            </a:solidFill>
          </a:endParaRPr>
        </a:p>
      </dgm:t>
    </dgm:pt>
    <dgm:pt modelId="{A75D9559-ECD3-44D0-8F20-403750CB9A5A}" type="parTrans" cxnId="{8519489F-4542-4EB4-978D-142C54CDA919}">
      <dgm:prSet/>
      <dgm:spPr/>
      <dgm:t>
        <a:bodyPr/>
        <a:lstStyle/>
        <a:p>
          <a:endParaRPr lang="pl-PL">
            <a:solidFill>
              <a:srgbClr val="E1FFE1"/>
            </a:solidFill>
          </a:endParaRPr>
        </a:p>
      </dgm:t>
    </dgm:pt>
    <dgm:pt modelId="{FECBCCE4-ECE8-419A-985C-7EA9FE8AFAC3}" type="sibTrans" cxnId="{8519489F-4542-4EB4-978D-142C54CDA919}">
      <dgm:prSet/>
      <dgm:spPr/>
      <dgm:t>
        <a:bodyPr/>
        <a:lstStyle/>
        <a:p>
          <a:endParaRPr lang="pl-PL">
            <a:solidFill>
              <a:srgbClr val="E1FFE1"/>
            </a:solidFill>
          </a:endParaRPr>
        </a:p>
      </dgm:t>
    </dgm:pt>
    <dgm:pt modelId="{48AC141D-AF0A-4959-8AE4-30802F68037A}">
      <dgm:prSet phldrT="[Tekst]"/>
      <dgm:spPr/>
      <dgm:t>
        <a:bodyPr/>
        <a:lstStyle/>
        <a:p>
          <a:r>
            <a:rPr lang="pl-PL" b="0" dirty="0">
              <a:solidFill>
                <a:srgbClr val="E1FFE1"/>
              </a:solidFill>
            </a:rPr>
            <a:t>Rejestry</a:t>
          </a:r>
        </a:p>
      </dgm:t>
    </dgm:pt>
    <dgm:pt modelId="{31C629F3-8766-4485-87D2-9386237D15A3}" type="sibTrans" cxnId="{FF09CB4D-D88A-4A58-9F2E-F12551FC8C6C}">
      <dgm:prSet/>
      <dgm:spPr/>
      <dgm:t>
        <a:bodyPr/>
        <a:lstStyle/>
        <a:p>
          <a:endParaRPr lang="pl-PL">
            <a:solidFill>
              <a:srgbClr val="E1FFE1"/>
            </a:solidFill>
          </a:endParaRPr>
        </a:p>
      </dgm:t>
    </dgm:pt>
    <dgm:pt modelId="{C2AD0EC8-A044-4998-8D99-8A84093D52C7}" type="parTrans" cxnId="{FF09CB4D-D88A-4A58-9F2E-F12551FC8C6C}">
      <dgm:prSet/>
      <dgm:spPr/>
      <dgm:t>
        <a:bodyPr/>
        <a:lstStyle/>
        <a:p>
          <a:endParaRPr lang="pl-PL">
            <a:solidFill>
              <a:srgbClr val="E1FFE1"/>
            </a:solidFill>
          </a:endParaRPr>
        </a:p>
      </dgm:t>
    </dgm:pt>
    <dgm:pt modelId="{7DD4F76D-46ED-4F15-9A82-346D28A20FA5}" type="pres">
      <dgm:prSet presAssocID="{BCFD3409-1BB3-4746-B72B-01C9FC47CBCC}" presName="Name0" presStyleCnt="0">
        <dgm:presLayoutVars>
          <dgm:dir/>
          <dgm:animLvl val="lvl"/>
          <dgm:resizeHandles val="exact"/>
        </dgm:presLayoutVars>
      </dgm:prSet>
      <dgm:spPr/>
    </dgm:pt>
    <dgm:pt modelId="{58A1999C-9B49-4D56-849B-AEB2D960EEA5}" type="pres">
      <dgm:prSet presAssocID="{48AC141D-AF0A-4959-8AE4-30802F68037A}" presName="parTxOnly" presStyleLbl="node1" presStyleIdx="0" presStyleCnt="3" custLinFactNeighborX="-69767" custLinFactNeighborY="51311">
        <dgm:presLayoutVars>
          <dgm:chMax val="0"/>
          <dgm:chPref val="0"/>
          <dgm:bulletEnabled val="1"/>
        </dgm:presLayoutVars>
      </dgm:prSet>
      <dgm:spPr/>
    </dgm:pt>
    <dgm:pt modelId="{D7927829-E770-4A54-95C2-B16A0136729D}" type="pres">
      <dgm:prSet presAssocID="{31C629F3-8766-4485-87D2-9386237D15A3}" presName="parTxOnlySpace" presStyleCnt="0"/>
      <dgm:spPr/>
    </dgm:pt>
    <dgm:pt modelId="{55C320F2-11FC-4F1C-AD35-AC9FF909D615}" type="pres">
      <dgm:prSet presAssocID="{3CC7F358-A986-4544-ADFB-1EFF765F4710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8DDAB30-92E3-4E20-9947-D23695730827}" type="pres">
      <dgm:prSet presAssocID="{97B9CEED-625A-47C6-8F6C-04C680CDC3A8}" presName="parTxOnlySpace" presStyleCnt="0"/>
      <dgm:spPr/>
    </dgm:pt>
    <dgm:pt modelId="{CFEAA41D-21EC-440E-A1C9-428E2EE22812}" type="pres">
      <dgm:prSet presAssocID="{58B1833F-C338-42ED-94A8-55AA343BE205}" presName="parTxOnly" presStyleLbl="node1" presStyleIdx="2" presStyleCnt="3" custLinFactNeighborX="821" custLinFactNeighborY="2054">
        <dgm:presLayoutVars>
          <dgm:chMax val="0"/>
          <dgm:chPref val="0"/>
          <dgm:bulletEnabled val="1"/>
        </dgm:presLayoutVars>
      </dgm:prSet>
      <dgm:spPr/>
    </dgm:pt>
  </dgm:ptLst>
  <dgm:cxnLst>
    <dgm:cxn modelId="{9F32F25E-2CD5-4038-9E92-8BFB42D6E0BD}" srcId="{BCFD3409-1BB3-4746-B72B-01C9FC47CBCC}" destId="{3CC7F358-A986-4544-ADFB-1EFF765F4710}" srcOrd="1" destOrd="0" parTransId="{298B3CC7-7D06-43B0-8A33-782AF88C8631}" sibTransId="{97B9CEED-625A-47C6-8F6C-04C680CDC3A8}"/>
    <dgm:cxn modelId="{D6D7A962-152A-409C-ADB7-C0870F4F681A}" type="presOf" srcId="{BCFD3409-1BB3-4746-B72B-01C9FC47CBCC}" destId="{7DD4F76D-46ED-4F15-9A82-346D28A20FA5}" srcOrd="0" destOrd="0" presId="urn:microsoft.com/office/officeart/2005/8/layout/chevron1"/>
    <dgm:cxn modelId="{FF09CB4D-D88A-4A58-9F2E-F12551FC8C6C}" srcId="{BCFD3409-1BB3-4746-B72B-01C9FC47CBCC}" destId="{48AC141D-AF0A-4959-8AE4-30802F68037A}" srcOrd="0" destOrd="0" parTransId="{C2AD0EC8-A044-4998-8D99-8A84093D52C7}" sibTransId="{31C629F3-8766-4485-87D2-9386237D15A3}"/>
    <dgm:cxn modelId="{8519489F-4542-4EB4-978D-142C54CDA919}" srcId="{BCFD3409-1BB3-4746-B72B-01C9FC47CBCC}" destId="{58B1833F-C338-42ED-94A8-55AA343BE205}" srcOrd="2" destOrd="0" parTransId="{A75D9559-ECD3-44D0-8F20-403750CB9A5A}" sibTransId="{FECBCCE4-ECE8-419A-985C-7EA9FE8AFAC3}"/>
    <dgm:cxn modelId="{001863AF-8020-4DCA-8BDC-8BBC7FA74E89}" type="presOf" srcId="{3CC7F358-A986-4544-ADFB-1EFF765F4710}" destId="{55C320F2-11FC-4F1C-AD35-AC9FF909D615}" srcOrd="0" destOrd="0" presId="urn:microsoft.com/office/officeart/2005/8/layout/chevron1"/>
    <dgm:cxn modelId="{334774C0-4DCB-43A8-8F87-9BDC4E43EC61}" type="presOf" srcId="{58B1833F-C338-42ED-94A8-55AA343BE205}" destId="{CFEAA41D-21EC-440E-A1C9-428E2EE22812}" srcOrd="0" destOrd="0" presId="urn:microsoft.com/office/officeart/2005/8/layout/chevron1"/>
    <dgm:cxn modelId="{FFCE5EFF-48E0-4BE9-B077-7BEBFE3C6D3D}" type="presOf" srcId="{48AC141D-AF0A-4959-8AE4-30802F68037A}" destId="{58A1999C-9B49-4D56-849B-AEB2D960EEA5}" srcOrd="0" destOrd="0" presId="urn:microsoft.com/office/officeart/2005/8/layout/chevron1"/>
    <dgm:cxn modelId="{9FC55686-CCB4-4A2D-ACC9-4B5648025D04}" type="presParOf" srcId="{7DD4F76D-46ED-4F15-9A82-346D28A20FA5}" destId="{58A1999C-9B49-4D56-849B-AEB2D960EEA5}" srcOrd="0" destOrd="0" presId="urn:microsoft.com/office/officeart/2005/8/layout/chevron1"/>
    <dgm:cxn modelId="{4CB55E29-30C5-4531-819A-C9A7D036A87E}" type="presParOf" srcId="{7DD4F76D-46ED-4F15-9A82-346D28A20FA5}" destId="{D7927829-E770-4A54-95C2-B16A0136729D}" srcOrd="1" destOrd="0" presId="urn:microsoft.com/office/officeart/2005/8/layout/chevron1"/>
    <dgm:cxn modelId="{D0D8E909-C8D5-4AA0-ADA5-AFD81F054026}" type="presParOf" srcId="{7DD4F76D-46ED-4F15-9A82-346D28A20FA5}" destId="{55C320F2-11FC-4F1C-AD35-AC9FF909D615}" srcOrd="2" destOrd="0" presId="urn:microsoft.com/office/officeart/2005/8/layout/chevron1"/>
    <dgm:cxn modelId="{F3790FCB-F888-41EF-940A-CB45ACE5EB88}" type="presParOf" srcId="{7DD4F76D-46ED-4F15-9A82-346D28A20FA5}" destId="{C8DDAB30-92E3-4E20-9947-D23695730827}" srcOrd="3" destOrd="0" presId="urn:microsoft.com/office/officeart/2005/8/layout/chevron1"/>
    <dgm:cxn modelId="{A12B6B77-8D7D-44E4-B83A-98FFE94A75A9}" type="presParOf" srcId="{7DD4F76D-46ED-4F15-9A82-346D28A20FA5}" destId="{CFEAA41D-21EC-440E-A1C9-428E2EE2281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FD3409-1BB3-4746-B72B-01C9FC47CBCC}" type="doc">
      <dgm:prSet loTypeId="urn:microsoft.com/office/officeart/2005/8/layout/chevron1" loCatId="process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pl-PL"/>
        </a:p>
      </dgm:t>
    </dgm:pt>
    <dgm:pt modelId="{48AC141D-AF0A-4959-8AE4-30802F68037A}">
      <dgm:prSet phldrT="[Tekst]" custT="1"/>
      <dgm:spPr/>
      <dgm:t>
        <a:bodyPr/>
        <a:lstStyle/>
        <a:p>
          <a:r>
            <a:rPr lang="pl-PL" sz="1600" b="0" dirty="0">
              <a:solidFill>
                <a:srgbClr val="E1FFE1"/>
              </a:solidFill>
            </a:rPr>
            <a:t>Proces egzaminowania</a:t>
          </a:r>
        </a:p>
      </dgm:t>
    </dgm:pt>
    <dgm:pt modelId="{C2AD0EC8-A044-4998-8D99-8A84093D52C7}" type="parTrans" cxnId="{FF09CB4D-D88A-4A58-9F2E-F12551FC8C6C}">
      <dgm:prSet/>
      <dgm:spPr/>
      <dgm:t>
        <a:bodyPr/>
        <a:lstStyle/>
        <a:p>
          <a:endParaRPr lang="pl-PL" sz="1600">
            <a:solidFill>
              <a:srgbClr val="E1FFE1"/>
            </a:solidFill>
          </a:endParaRPr>
        </a:p>
      </dgm:t>
    </dgm:pt>
    <dgm:pt modelId="{31C629F3-8766-4485-87D2-9386237D15A3}" type="sibTrans" cxnId="{FF09CB4D-D88A-4A58-9F2E-F12551FC8C6C}">
      <dgm:prSet/>
      <dgm:spPr/>
      <dgm:t>
        <a:bodyPr/>
        <a:lstStyle/>
        <a:p>
          <a:endParaRPr lang="pl-PL" sz="1600">
            <a:solidFill>
              <a:srgbClr val="E1FFE1"/>
            </a:solidFill>
          </a:endParaRPr>
        </a:p>
      </dgm:t>
    </dgm:pt>
    <dgm:pt modelId="{3CC7F358-A986-4544-ADFB-1EFF765F4710}">
      <dgm:prSet phldrT="[Tekst]" custT="1"/>
      <dgm:spPr/>
      <dgm:t>
        <a:bodyPr/>
        <a:lstStyle/>
        <a:p>
          <a:r>
            <a:rPr lang="pl-PL" sz="1600" dirty="0">
              <a:solidFill>
                <a:srgbClr val="E1FFE1"/>
              </a:solidFill>
            </a:rPr>
            <a:t>Egzaminy</a:t>
          </a:r>
          <a:endParaRPr lang="pl-PL" sz="1600" b="1" dirty="0">
            <a:solidFill>
              <a:srgbClr val="E1FFE1"/>
            </a:solidFill>
          </a:endParaRPr>
        </a:p>
      </dgm:t>
    </dgm:pt>
    <dgm:pt modelId="{298B3CC7-7D06-43B0-8A33-782AF88C8631}" type="parTrans" cxnId="{9F32F25E-2CD5-4038-9E92-8BFB42D6E0BD}">
      <dgm:prSet/>
      <dgm:spPr/>
      <dgm:t>
        <a:bodyPr/>
        <a:lstStyle/>
        <a:p>
          <a:endParaRPr lang="pl-PL" sz="1600">
            <a:solidFill>
              <a:srgbClr val="E1FFE1"/>
            </a:solidFill>
          </a:endParaRPr>
        </a:p>
      </dgm:t>
    </dgm:pt>
    <dgm:pt modelId="{97B9CEED-625A-47C6-8F6C-04C680CDC3A8}" type="sibTrans" cxnId="{9F32F25E-2CD5-4038-9E92-8BFB42D6E0BD}">
      <dgm:prSet/>
      <dgm:spPr/>
      <dgm:t>
        <a:bodyPr/>
        <a:lstStyle/>
        <a:p>
          <a:endParaRPr lang="pl-PL" sz="1600">
            <a:solidFill>
              <a:srgbClr val="E1FFE1"/>
            </a:solidFill>
          </a:endParaRPr>
        </a:p>
      </dgm:t>
    </dgm:pt>
    <dgm:pt modelId="{58B1833F-C338-42ED-94A8-55AA343BE205}">
      <dgm:prSet phldrT="[Tekst]" custT="1"/>
      <dgm:spPr/>
      <dgm:t>
        <a:bodyPr/>
        <a:lstStyle/>
        <a:p>
          <a:r>
            <a:rPr lang="pl-PL" sz="1600">
              <a:solidFill>
                <a:srgbClr val="E1FFE1"/>
              </a:solidFill>
            </a:rPr>
            <a:t>Egzaminy</a:t>
          </a:r>
          <a:endParaRPr lang="pl-PL" sz="1600" b="1" dirty="0">
            <a:solidFill>
              <a:srgbClr val="E1FFE1"/>
            </a:solidFill>
          </a:endParaRPr>
        </a:p>
      </dgm:t>
    </dgm:pt>
    <dgm:pt modelId="{A75D9559-ECD3-44D0-8F20-403750CB9A5A}" type="parTrans" cxnId="{8519489F-4542-4EB4-978D-142C54CDA919}">
      <dgm:prSet/>
      <dgm:spPr/>
      <dgm:t>
        <a:bodyPr/>
        <a:lstStyle/>
        <a:p>
          <a:endParaRPr lang="pl-PL" sz="1600">
            <a:solidFill>
              <a:srgbClr val="E1FFE1"/>
            </a:solidFill>
          </a:endParaRPr>
        </a:p>
      </dgm:t>
    </dgm:pt>
    <dgm:pt modelId="{FECBCCE4-ECE8-419A-985C-7EA9FE8AFAC3}" type="sibTrans" cxnId="{8519489F-4542-4EB4-978D-142C54CDA919}">
      <dgm:prSet/>
      <dgm:spPr/>
      <dgm:t>
        <a:bodyPr/>
        <a:lstStyle/>
        <a:p>
          <a:endParaRPr lang="pl-PL" sz="1600">
            <a:solidFill>
              <a:srgbClr val="E1FFE1"/>
            </a:solidFill>
          </a:endParaRPr>
        </a:p>
      </dgm:t>
    </dgm:pt>
    <dgm:pt modelId="{7DD4F76D-46ED-4F15-9A82-346D28A20FA5}" type="pres">
      <dgm:prSet presAssocID="{BCFD3409-1BB3-4746-B72B-01C9FC47CBCC}" presName="Name0" presStyleCnt="0">
        <dgm:presLayoutVars>
          <dgm:dir/>
          <dgm:animLvl val="lvl"/>
          <dgm:resizeHandles val="exact"/>
        </dgm:presLayoutVars>
      </dgm:prSet>
      <dgm:spPr/>
    </dgm:pt>
    <dgm:pt modelId="{58A1999C-9B49-4D56-849B-AEB2D960EEA5}" type="pres">
      <dgm:prSet presAssocID="{48AC141D-AF0A-4959-8AE4-30802F68037A}" presName="parTxOnly" presStyleLbl="node1" presStyleIdx="0" presStyleCnt="3" custScaleX="149564" custLinFactNeighborX="5260" custLinFactNeighborY="2749">
        <dgm:presLayoutVars>
          <dgm:chMax val="0"/>
          <dgm:chPref val="0"/>
          <dgm:bulletEnabled val="1"/>
        </dgm:presLayoutVars>
      </dgm:prSet>
      <dgm:spPr/>
    </dgm:pt>
    <dgm:pt modelId="{D7927829-E770-4A54-95C2-B16A0136729D}" type="pres">
      <dgm:prSet presAssocID="{31C629F3-8766-4485-87D2-9386237D15A3}" presName="parTxOnlySpace" presStyleCnt="0"/>
      <dgm:spPr/>
    </dgm:pt>
    <dgm:pt modelId="{55C320F2-11FC-4F1C-AD35-AC9FF909D615}" type="pres">
      <dgm:prSet presAssocID="{3CC7F358-A986-4544-ADFB-1EFF765F4710}" presName="parTxOnly" presStyleLbl="node1" presStyleIdx="1" presStyleCnt="3" custScaleX="106848" custLinFactNeighborX="-7279" custLinFactNeighborY="5144">
        <dgm:presLayoutVars>
          <dgm:chMax val="0"/>
          <dgm:chPref val="0"/>
          <dgm:bulletEnabled val="1"/>
        </dgm:presLayoutVars>
      </dgm:prSet>
      <dgm:spPr/>
    </dgm:pt>
    <dgm:pt modelId="{C8DDAB30-92E3-4E20-9947-D23695730827}" type="pres">
      <dgm:prSet presAssocID="{97B9CEED-625A-47C6-8F6C-04C680CDC3A8}" presName="parTxOnlySpace" presStyleCnt="0"/>
      <dgm:spPr/>
    </dgm:pt>
    <dgm:pt modelId="{CFEAA41D-21EC-440E-A1C9-428E2EE22812}" type="pres">
      <dgm:prSet presAssocID="{58B1833F-C338-42ED-94A8-55AA343BE205}" presName="parTxOnly" presStyleLbl="node1" presStyleIdx="2" presStyleCnt="3" custScaleX="103616" custLinFactNeighborX="1167" custLinFactNeighborY="1961">
        <dgm:presLayoutVars>
          <dgm:chMax val="0"/>
          <dgm:chPref val="0"/>
          <dgm:bulletEnabled val="1"/>
        </dgm:presLayoutVars>
      </dgm:prSet>
      <dgm:spPr/>
    </dgm:pt>
  </dgm:ptLst>
  <dgm:cxnLst>
    <dgm:cxn modelId="{9F32F25E-2CD5-4038-9E92-8BFB42D6E0BD}" srcId="{BCFD3409-1BB3-4746-B72B-01C9FC47CBCC}" destId="{3CC7F358-A986-4544-ADFB-1EFF765F4710}" srcOrd="1" destOrd="0" parTransId="{298B3CC7-7D06-43B0-8A33-782AF88C8631}" sibTransId="{97B9CEED-625A-47C6-8F6C-04C680CDC3A8}"/>
    <dgm:cxn modelId="{D6D7A962-152A-409C-ADB7-C0870F4F681A}" type="presOf" srcId="{BCFD3409-1BB3-4746-B72B-01C9FC47CBCC}" destId="{7DD4F76D-46ED-4F15-9A82-346D28A20FA5}" srcOrd="0" destOrd="0" presId="urn:microsoft.com/office/officeart/2005/8/layout/chevron1"/>
    <dgm:cxn modelId="{FF09CB4D-D88A-4A58-9F2E-F12551FC8C6C}" srcId="{BCFD3409-1BB3-4746-B72B-01C9FC47CBCC}" destId="{48AC141D-AF0A-4959-8AE4-30802F68037A}" srcOrd="0" destOrd="0" parTransId="{C2AD0EC8-A044-4998-8D99-8A84093D52C7}" sibTransId="{31C629F3-8766-4485-87D2-9386237D15A3}"/>
    <dgm:cxn modelId="{8519489F-4542-4EB4-978D-142C54CDA919}" srcId="{BCFD3409-1BB3-4746-B72B-01C9FC47CBCC}" destId="{58B1833F-C338-42ED-94A8-55AA343BE205}" srcOrd="2" destOrd="0" parTransId="{A75D9559-ECD3-44D0-8F20-403750CB9A5A}" sibTransId="{FECBCCE4-ECE8-419A-985C-7EA9FE8AFAC3}"/>
    <dgm:cxn modelId="{001863AF-8020-4DCA-8BDC-8BBC7FA74E89}" type="presOf" srcId="{3CC7F358-A986-4544-ADFB-1EFF765F4710}" destId="{55C320F2-11FC-4F1C-AD35-AC9FF909D615}" srcOrd="0" destOrd="0" presId="urn:microsoft.com/office/officeart/2005/8/layout/chevron1"/>
    <dgm:cxn modelId="{334774C0-4DCB-43A8-8F87-9BDC4E43EC61}" type="presOf" srcId="{58B1833F-C338-42ED-94A8-55AA343BE205}" destId="{CFEAA41D-21EC-440E-A1C9-428E2EE22812}" srcOrd="0" destOrd="0" presId="urn:microsoft.com/office/officeart/2005/8/layout/chevron1"/>
    <dgm:cxn modelId="{FFCE5EFF-48E0-4BE9-B077-7BEBFE3C6D3D}" type="presOf" srcId="{48AC141D-AF0A-4959-8AE4-30802F68037A}" destId="{58A1999C-9B49-4D56-849B-AEB2D960EEA5}" srcOrd="0" destOrd="0" presId="urn:microsoft.com/office/officeart/2005/8/layout/chevron1"/>
    <dgm:cxn modelId="{9FC55686-CCB4-4A2D-ACC9-4B5648025D04}" type="presParOf" srcId="{7DD4F76D-46ED-4F15-9A82-346D28A20FA5}" destId="{58A1999C-9B49-4D56-849B-AEB2D960EEA5}" srcOrd="0" destOrd="0" presId="urn:microsoft.com/office/officeart/2005/8/layout/chevron1"/>
    <dgm:cxn modelId="{4CB55E29-30C5-4531-819A-C9A7D036A87E}" type="presParOf" srcId="{7DD4F76D-46ED-4F15-9A82-346D28A20FA5}" destId="{D7927829-E770-4A54-95C2-B16A0136729D}" srcOrd="1" destOrd="0" presId="urn:microsoft.com/office/officeart/2005/8/layout/chevron1"/>
    <dgm:cxn modelId="{D0D8E909-C8D5-4AA0-ADA5-AFD81F054026}" type="presParOf" srcId="{7DD4F76D-46ED-4F15-9A82-346D28A20FA5}" destId="{55C320F2-11FC-4F1C-AD35-AC9FF909D615}" srcOrd="2" destOrd="0" presId="urn:microsoft.com/office/officeart/2005/8/layout/chevron1"/>
    <dgm:cxn modelId="{F3790FCB-F888-41EF-940A-CB45ACE5EB88}" type="presParOf" srcId="{7DD4F76D-46ED-4F15-9A82-346D28A20FA5}" destId="{C8DDAB30-92E3-4E20-9947-D23695730827}" srcOrd="3" destOrd="0" presId="urn:microsoft.com/office/officeart/2005/8/layout/chevron1"/>
    <dgm:cxn modelId="{A12B6B77-8D7D-44E4-B83A-98FFE94A75A9}" type="presParOf" srcId="{7DD4F76D-46ED-4F15-9A82-346D28A20FA5}" destId="{CFEAA41D-21EC-440E-A1C9-428E2EE2281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65A4A4-EB74-4FB0-A27B-8C1B80E6250D}" type="doc">
      <dgm:prSet loTypeId="urn:microsoft.com/office/officeart/2005/8/layout/orgChart1" loCatId="hierarchy" qsTypeId="urn:microsoft.com/office/officeart/2005/8/quickstyle/3d2" qsCatId="3D" csTypeId="urn:microsoft.com/office/officeart/2005/8/colors/accent3_3" csCatId="accent3" phldr="1"/>
      <dgm:spPr/>
      <dgm:t>
        <a:bodyPr/>
        <a:lstStyle/>
        <a:p>
          <a:endParaRPr lang="pl-PL"/>
        </a:p>
      </dgm:t>
    </dgm:pt>
    <dgm:pt modelId="{C71CBFAB-A827-4C10-A6B8-DB9407B4745F}">
      <dgm:prSet custT="1"/>
      <dgm:spPr/>
      <dgm:t>
        <a:bodyPr/>
        <a:lstStyle/>
        <a:p>
          <a:r>
            <a:rPr lang="pl-PL" sz="1800" b="1" dirty="0"/>
            <a:t>asystenta technicznego </a:t>
          </a:r>
        </a:p>
        <a:p>
          <a:r>
            <a:rPr lang="pl-PL" sz="1800" dirty="0"/>
            <a:t>część praktyczna </a:t>
          </a:r>
        </a:p>
        <a:p>
          <a:r>
            <a:rPr lang="pl-PL" sz="1800" b="1" dirty="0"/>
            <a:t>model w i </a:t>
          </a:r>
          <a:r>
            <a:rPr lang="pl-PL" sz="1800" b="1" dirty="0" err="1"/>
            <a:t>wk</a:t>
          </a:r>
          <a:r>
            <a:rPr lang="pl-PL" sz="1800" dirty="0"/>
            <a:t> </a:t>
          </a:r>
        </a:p>
      </dgm:t>
    </dgm:pt>
    <dgm:pt modelId="{7A48C7FC-FA07-4905-8EBD-CE5DB3FD0BBD}" type="parTrans" cxnId="{A3C6D1CB-F1E6-4A7F-8518-C47D08AA62C5}">
      <dgm:prSet/>
      <dgm:spPr/>
      <dgm:t>
        <a:bodyPr/>
        <a:lstStyle/>
        <a:p>
          <a:endParaRPr lang="pl-PL"/>
        </a:p>
      </dgm:t>
    </dgm:pt>
    <dgm:pt modelId="{8F6E6F45-996F-4437-87B0-16105910649D}" type="sibTrans" cxnId="{A3C6D1CB-F1E6-4A7F-8518-C47D08AA62C5}">
      <dgm:prSet/>
      <dgm:spPr/>
      <dgm:t>
        <a:bodyPr/>
        <a:lstStyle/>
        <a:p>
          <a:endParaRPr lang="pl-PL"/>
        </a:p>
      </dgm:t>
    </dgm:pt>
    <dgm:pt modelId="{0851F153-60B3-4D18-8B2B-DE63293ED6D3}">
      <dgm:prSet custT="1"/>
      <dgm:spPr/>
      <dgm:t>
        <a:bodyPr/>
        <a:lstStyle/>
        <a:p>
          <a:pPr>
            <a:spcBef>
              <a:spcPts val="300"/>
            </a:spcBef>
          </a:pPr>
          <a:r>
            <a:rPr lang="pl-PL" sz="1800" b="1" dirty="0"/>
            <a:t>administratora pracowni</a:t>
          </a:r>
        </a:p>
        <a:p>
          <a:pPr>
            <a:spcBef>
              <a:spcPts val="300"/>
            </a:spcBef>
          </a:pPr>
          <a:r>
            <a:rPr lang="pl-PL" sz="1800" dirty="0"/>
            <a:t>część praktyczna </a:t>
          </a:r>
        </a:p>
        <a:p>
          <a:pPr>
            <a:spcBef>
              <a:spcPct val="0"/>
            </a:spcBef>
          </a:pPr>
          <a:r>
            <a:rPr lang="pl-PL" sz="1800" b="1" dirty="0"/>
            <a:t>model </a:t>
          </a:r>
          <a:r>
            <a:rPr lang="pl-PL" sz="1800" b="1" dirty="0" err="1"/>
            <a:t>dk</a:t>
          </a:r>
          <a:endParaRPr lang="pl-PL" sz="1800" dirty="0"/>
        </a:p>
      </dgm:t>
    </dgm:pt>
    <dgm:pt modelId="{F77F9714-07D0-4D2A-AFDE-EDB915FF301F}" type="parTrans" cxnId="{929851B3-FDA1-4EFE-8E47-9880C263D732}">
      <dgm:prSet/>
      <dgm:spPr/>
      <dgm:t>
        <a:bodyPr/>
        <a:lstStyle/>
        <a:p>
          <a:endParaRPr lang="pl-PL"/>
        </a:p>
      </dgm:t>
    </dgm:pt>
    <dgm:pt modelId="{83E2B907-154D-4437-8930-2855CA7D0F63}" type="sibTrans" cxnId="{929851B3-FDA1-4EFE-8E47-9880C263D732}">
      <dgm:prSet/>
      <dgm:spPr/>
      <dgm:t>
        <a:bodyPr/>
        <a:lstStyle/>
        <a:p>
          <a:endParaRPr lang="pl-PL"/>
        </a:p>
      </dgm:t>
    </dgm:pt>
    <dgm:pt modelId="{BEF76F0D-3686-4B35-889A-426473FDB310}">
      <dgm:prSet custT="1"/>
      <dgm:spPr/>
      <dgm:t>
        <a:bodyPr/>
        <a:lstStyle/>
        <a:p>
          <a:pPr>
            <a:spcAft>
              <a:spcPct val="35000"/>
            </a:spcAft>
          </a:pPr>
          <a:r>
            <a:rPr lang="pl-PL" sz="1800" b="1"/>
            <a:t>operatora egzaminu </a:t>
          </a:r>
          <a:r>
            <a:rPr lang="pl-PL" sz="1800"/>
            <a:t> część pisemna</a:t>
          </a:r>
        </a:p>
        <a:p>
          <a:pPr>
            <a:spcAft>
              <a:spcPts val="0"/>
            </a:spcAft>
          </a:pPr>
          <a:r>
            <a:rPr lang="pl-PL" sz="1800"/>
            <a:t> „komputerowa”</a:t>
          </a:r>
          <a:endParaRPr lang="pl-PL" sz="1800" dirty="0"/>
        </a:p>
      </dgm:t>
    </dgm:pt>
    <dgm:pt modelId="{270185DD-907B-4F48-B89D-408B4E9A264C}" type="parTrans" cxnId="{315F2B8C-213E-4937-926E-A2DCD5E34D24}">
      <dgm:prSet/>
      <dgm:spPr/>
      <dgm:t>
        <a:bodyPr/>
        <a:lstStyle/>
        <a:p>
          <a:endParaRPr lang="pl-PL"/>
        </a:p>
      </dgm:t>
    </dgm:pt>
    <dgm:pt modelId="{1603994A-C58F-4774-891C-E00434E91886}" type="sibTrans" cxnId="{315F2B8C-213E-4937-926E-A2DCD5E34D24}">
      <dgm:prSet/>
      <dgm:spPr/>
      <dgm:t>
        <a:bodyPr/>
        <a:lstStyle/>
        <a:p>
          <a:endParaRPr lang="pl-PL"/>
        </a:p>
      </dgm:t>
    </dgm:pt>
    <dgm:pt modelId="{DC7417FB-EB85-4DC5-ABA5-3D90B1E68F97}" type="pres">
      <dgm:prSet presAssocID="{1765A4A4-EB74-4FB0-A27B-8C1B80E625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5DDB71D-43DA-4BE5-AB95-00A215E1868E}" type="pres">
      <dgm:prSet presAssocID="{C71CBFAB-A827-4C10-A6B8-DB9407B4745F}" presName="hierRoot1" presStyleCnt="0">
        <dgm:presLayoutVars>
          <dgm:hierBranch val="init"/>
        </dgm:presLayoutVars>
      </dgm:prSet>
      <dgm:spPr/>
    </dgm:pt>
    <dgm:pt modelId="{C9C82944-FA2F-4851-8177-F34A55B661E8}" type="pres">
      <dgm:prSet presAssocID="{C71CBFAB-A827-4C10-A6B8-DB9407B4745F}" presName="rootComposite1" presStyleCnt="0"/>
      <dgm:spPr/>
    </dgm:pt>
    <dgm:pt modelId="{18F253C2-18AB-42F1-9D73-BEF18AE871C8}" type="pres">
      <dgm:prSet presAssocID="{C71CBFAB-A827-4C10-A6B8-DB9407B4745F}" presName="rootText1" presStyleLbl="node0" presStyleIdx="0" presStyleCnt="3" custScaleX="107050" custLinFactNeighborX="-1580" custLinFactNeighborY="12994">
        <dgm:presLayoutVars>
          <dgm:chPref val="3"/>
        </dgm:presLayoutVars>
      </dgm:prSet>
      <dgm:spPr/>
    </dgm:pt>
    <dgm:pt modelId="{8B30B1E6-AB2F-4F32-AB9C-76D1F6228389}" type="pres">
      <dgm:prSet presAssocID="{C71CBFAB-A827-4C10-A6B8-DB9407B4745F}" presName="rootConnector1" presStyleLbl="node1" presStyleIdx="0" presStyleCnt="0"/>
      <dgm:spPr/>
    </dgm:pt>
    <dgm:pt modelId="{CC08159E-9115-41A6-AAFD-BD14744BBCC4}" type="pres">
      <dgm:prSet presAssocID="{C71CBFAB-A827-4C10-A6B8-DB9407B4745F}" presName="hierChild2" presStyleCnt="0"/>
      <dgm:spPr/>
    </dgm:pt>
    <dgm:pt modelId="{B0FDE96B-AE6E-42E4-AB06-5A94BB1FAA79}" type="pres">
      <dgm:prSet presAssocID="{C71CBFAB-A827-4C10-A6B8-DB9407B4745F}" presName="hierChild3" presStyleCnt="0"/>
      <dgm:spPr/>
    </dgm:pt>
    <dgm:pt modelId="{76B4ACAD-CDF2-44DB-94E8-4C27C00E7746}" type="pres">
      <dgm:prSet presAssocID="{0851F153-60B3-4D18-8B2B-DE63293ED6D3}" presName="hierRoot1" presStyleCnt="0">
        <dgm:presLayoutVars>
          <dgm:hierBranch val="init"/>
        </dgm:presLayoutVars>
      </dgm:prSet>
      <dgm:spPr/>
    </dgm:pt>
    <dgm:pt modelId="{F5D8838F-240D-4086-B114-740426A6CBB9}" type="pres">
      <dgm:prSet presAssocID="{0851F153-60B3-4D18-8B2B-DE63293ED6D3}" presName="rootComposite1" presStyleCnt="0"/>
      <dgm:spPr/>
    </dgm:pt>
    <dgm:pt modelId="{AE47406C-F9A9-48EE-A0DF-94764D20FFDE}" type="pres">
      <dgm:prSet presAssocID="{0851F153-60B3-4D18-8B2B-DE63293ED6D3}" presName="rootText1" presStyleLbl="node0" presStyleIdx="1" presStyleCnt="3" custScaleX="111326" custLinFactNeighborX="-1162" custLinFactNeighborY="13820">
        <dgm:presLayoutVars>
          <dgm:chPref val="3"/>
        </dgm:presLayoutVars>
      </dgm:prSet>
      <dgm:spPr/>
    </dgm:pt>
    <dgm:pt modelId="{19D55E9C-43EC-45FC-823E-7707C6CE65B6}" type="pres">
      <dgm:prSet presAssocID="{0851F153-60B3-4D18-8B2B-DE63293ED6D3}" presName="rootConnector1" presStyleLbl="node1" presStyleIdx="0" presStyleCnt="0"/>
      <dgm:spPr/>
    </dgm:pt>
    <dgm:pt modelId="{52E721C9-61BE-4F57-8C21-8EDA27C064C4}" type="pres">
      <dgm:prSet presAssocID="{0851F153-60B3-4D18-8B2B-DE63293ED6D3}" presName="hierChild2" presStyleCnt="0"/>
      <dgm:spPr/>
    </dgm:pt>
    <dgm:pt modelId="{B2E60C9A-FF8E-4286-9B06-E06FD9CB032A}" type="pres">
      <dgm:prSet presAssocID="{0851F153-60B3-4D18-8B2B-DE63293ED6D3}" presName="hierChild3" presStyleCnt="0"/>
      <dgm:spPr/>
    </dgm:pt>
    <dgm:pt modelId="{FD850093-8F63-4ED4-AF03-674E6395B906}" type="pres">
      <dgm:prSet presAssocID="{BEF76F0D-3686-4B35-889A-426473FDB310}" presName="hierRoot1" presStyleCnt="0">
        <dgm:presLayoutVars>
          <dgm:hierBranch val="init"/>
        </dgm:presLayoutVars>
      </dgm:prSet>
      <dgm:spPr/>
    </dgm:pt>
    <dgm:pt modelId="{4535BDE1-52E5-4CA9-9AB5-7D77432B71F1}" type="pres">
      <dgm:prSet presAssocID="{BEF76F0D-3686-4B35-889A-426473FDB310}" presName="rootComposite1" presStyleCnt="0"/>
      <dgm:spPr/>
    </dgm:pt>
    <dgm:pt modelId="{668858CB-36BE-4348-B21D-998D83B87F14}" type="pres">
      <dgm:prSet presAssocID="{BEF76F0D-3686-4B35-889A-426473FDB310}" presName="rootText1" presStyleLbl="node0" presStyleIdx="2" presStyleCnt="3" custLinFactNeighborX="54" custLinFactNeighborY="12168">
        <dgm:presLayoutVars>
          <dgm:chPref val="3"/>
        </dgm:presLayoutVars>
      </dgm:prSet>
      <dgm:spPr/>
    </dgm:pt>
    <dgm:pt modelId="{7C43E9F3-D1C4-4155-A291-932B545DC2F4}" type="pres">
      <dgm:prSet presAssocID="{BEF76F0D-3686-4B35-889A-426473FDB310}" presName="rootConnector1" presStyleLbl="node1" presStyleIdx="0" presStyleCnt="0"/>
      <dgm:spPr/>
    </dgm:pt>
    <dgm:pt modelId="{B171FB88-49E4-42CB-855D-8A2504EE32CD}" type="pres">
      <dgm:prSet presAssocID="{BEF76F0D-3686-4B35-889A-426473FDB310}" presName="hierChild2" presStyleCnt="0"/>
      <dgm:spPr/>
    </dgm:pt>
    <dgm:pt modelId="{75012C8A-9A11-48DC-822C-F7120EDB9A41}" type="pres">
      <dgm:prSet presAssocID="{BEF76F0D-3686-4B35-889A-426473FDB310}" presName="hierChild3" presStyleCnt="0"/>
      <dgm:spPr/>
    </dgm:pt>
  </dgm:ptLst>
  <dgm:cxnLst>
    <dgm:cxn modelId="{01353E12-DBB0-4A43-B106-A54A27F74101}" type="presOf" srcId="{0851F153-60B3-4D18-8B2B-DE63293ED6D3}" destId="{AE47406C-F9A9-48EE-A0DF-94764D20FFDE}" srcOrd="0" destOrd="0" presId="urn:microsoft.com/office/officeart/2005/8/layout/orgChart1"/>
    <dgm:cxn modelId="{1D4EAC25-E5BC-40E5-8313-B7E15D847747}" type="presOf" srcId="{BEF76F0D-3686-4B35-889A-426473FDB310}" destId="{668858CB-36BE-4348-B21D-998D83B87F14}" srcOrd="0" destOrd="0" presId="urn:microsoft.com/office/officeart/2005/8/layout/orgChart1"/>
    <dgm:cxn modelId="{11966F61-4B37-4439-935B-C65A612983DB}" type="presOf" srcId="{1765A4A4-EB74-4FB0-A27B-8C1B80E6250D}" destId="{DC7417FB-EB85-4DC5-ABA5-3D90B1E68F97}" srcOrd="0" destOrd="0" presId="urn:microsoft.com/office/officeart/2005/8/layout/orgChart1"/>
    <dgm:cxn modelId="{8514EF57-3219-439B-96AA-5B3826171534}" type="presOf" srcId="{C71CBFAB-A827-4C10-A6B8-DB9407B4745F}" destId="{8B30B1E6-AB2F-4F32-AB9C-76D1F6228389}" srcOrd="1" destOrd="0" presId="urn:microsoft.com/office/officeart/2005/8/layout/orgChart1"/>
    <dgm:cxn modelId="{4E4FA67B-ECE1-4DE2-A87A-F7839AE7EB7E}" type="presOf" srcId="{C71CBFAB-A827-4C10-A6B8-DB9407B4745F}" destId="{18F253C2-18AB-42F1-9D73-BEF18AE871C8}" srcOrd="0" destOrd="0" presId="urn:microsoft.com/office/officeart/2005/8/layout/orgChart1"/>
    <dgm:cxn modelId="{315F2B8C-213E-4937-926E-A2DCD5E34D24}" srcId="{1765A4A4-EB74-4FB0-A27B-8C1B80E6250D}" destId="{BEF76F0D-3686-4B35-889A-426473FDB310}" srcOrd="2" destOrd="0" parTransId="{270185DD-907B-4F48-B89D-408B4E9A264C}" sibTransId="{1603994A-C58F-4774-891C-E00434E91886}"/>
    <dgm:cxn modelId="{C60B158E-8C33-4EA3-8D40-14A4D1D60C42}" type="presOf" srcId="{0851F153-60B3-4D18-8B2B-DE63293ED6D3}" destId="{19D55E9C-43EC-45FC-823E-7707C6CE65B6}" srcOrd="1" destOrd="0" presId="urn:microsoft.com/office/officeart/2005/8/layout/orgChart1"/>
    <dgm:cxn modelId="{929851B3-FDA1-4EFE-8E47-9880C263D732}" srcId="{1765A4A4-EB74-4FB0-A27B-8C1B80E6250D}" destId="{0851F153-60B3-4D18-8B2B-DE63293ED6D3}" srcOrd="1" destOrd="0" parTransId="{F77F9714-07D0-4D2A-AFDE-EDB915FF301F}" sibTransId="{83E2B907-154D-4437-8930-2855CA7D0F63}"/>
    <dgm:cxn modelId="{A3C6D1CB-F1E6-4A7F-8518-C47D08AA62C5}" srcId="{1765A4A4-EB74-4FB0-A27B-8C1B80E6250D}" destId="{C71CBFAB-A827-4C10-A6B8-DB9407B4745F}" srcOrd="0" destOrd="0" parTransId="{7A48C7FC-FA07-4905-8EBD-CE5DB3FD0BBD}" sibTransId="{8F6E6F45-996F-4437-87B0-16105910649D}"/>
    <dgm:cxn modelId="{CA7195FB-B2F6-4D7C-B911-DDD514568440}" type="presOf" srcId="{BEF76F0D-3686-4B35-889A-426473FDB310}" destId="{7C43E9F3-D1C4-4155-A291-932B545DC2F4}" srcOrd="1" destOrd="0" presId="urn:microsoft.com/office/officeart/2005/8/layout/orgChart1"/>
    <dgm:cxn modelId="{F06BF6D0-E662-4973-9DB3-8B1C95042004}" type="presParOf" srcId="{DC7417FB-EB85-4DC5-ABA5-3D90B1E68F97}" destId="{F5DDB71D-43DA-4BE5-AB95-00A215E1868E}" srcOrd="0" destOrd="0" presId="urn:microsoft.com/office/officeart/2005/8/layout/orgChart1"/>
    <dgm:cxn modelId="{39B30F05-5CDA-4407-A391-0BE6F5C801C2}" type="presParOf" srcId="{F5DDB71D-43DA-4BE5-AB95-00A215E1868E}" destId="{C9C82944-FA2F-4851-8177-F34A55B661E8}" srcOrd="0" destOrd="0" presId="urn:microsoft.com/office/officeart/2005/8/layout/orgChart1"/>
    <dgm:cxn modelId="{39AE212F-40A3-4018-BE44-E4F0A7C03B65}" type="presParOf" srcId="{C9C82944-FA2F-4851-8177-F34A55B661E8}" destId="{18F253C2-18AB-42F1-9D73-BEF18AE871C8}" srcOrd="0" destOrd="0" presId="urn:microsoft.com/office/officeart/2005/8/layout/orgChart1"/>
    <dgm:cxn modelId="{21524585-87AA-423A-A85F-1E3C99F7C733}" type="presParOf" srcId="{C9C82944-FA2F-4851-8177-F34A55B661E8}" destId="{8B30B1E6-AB2F-4F32-AB9C-76D1F6228389}" srcOrd="1" destOrd="0" presId="urn:microsoft.com/office/officeart/2005/8/layout/orgChart1"/>
    <dgm:cxn modelId="{CD21042D-1924-4089-AD9D-F6D08858686E}" type="presParOf" srcId="{F5DDB71D-43DA-4BE5-AB95-00A215E1868E}" destId="{CC08159E-9115-41A6-AAFD-BD14744BBCC4}" srcOrd="1" destOrd="0" presId="urn:microsoft.com/office/officeart/2005/8/layout/orgChart1"/>
    <dgm:cxn modelId="{8CF075DA-B9EA-4BF8-B87A-A795B3052A68}" type="presParOf" srcId="{F5DDB71D-43DA-4BE5-AB95-00A215E1868E}" destId="{B0FDE96B-AE6E-42E4-AB06-5A94BB1FAA79}" srcOrd="2" destOrd="0" presId="urn:microsoft.com/office/officeart/2005/8/layout/orgChart1"/>
    <dgm:cxn modelId="{66EAF8A2-55F6-4BED-83C2-EAA4B1FD4B82}" type="presParOf" srcId="{DC7417FB-EB85-4DC5-ABA5-3D90B1E68F97}" destId="{76B4ACAD-CDF2-44DB-94E8-4C27C00E7746}" srcOrd="1" destOrd="0" presId="urn:microsoft.com/office/officeart/2005/8/layout/orgChart1"/>
    <dgm:cxn modelId="{DC034FEF-DCDD-42B0-9849-76F4C9BE2EF8}" type="presParOf" srcId="{76B4ACAD-CDF2-44DB-94E8-4C27C00E7746}" destId="{F5D8838F-240D-4086-B114-740426A6CBB9}" srcOrd="0" destOrd="0" presId="urn:microsoft.com/office/officeart/2005/8/layout/orgChart1"/>
    <dgm:cxn modelId="{7A7DFD90-269A-4B0B-B38A-17703A6BFD84}" type="presParOf" srcId="{F5D8838F-240D-4086-B114-740426A6CBB9}" destId="{AE47406C-F9A9-48EE-A0DF-94764D20FFDE}" srcOrd="0" destOrd="0" presId="urn:microsoft.com/office/officeart/2005/8/layout/orgChart1"/>
    <dgm:cxn modelId="{26AE1CD2-47B3-43A7-8DA2-FC17F629C02B}" type="presParOf" srcId="{F5D8838F-240D-4086-B114-740426A6CBB9}" destId="{19D55E9C-43EC-45FC-823E-7707C6CE65B6}" srcOrd="1" destOrd="0" presId="urn:microsoft.com/office/officeart/2005/8/layout/orgChart1"/>
    <dgm:cxn modelId="{D5C25B1D-61AB-4D9B-A35D-C9C30BB914E7}" type="presParOf" srcId="{76B4ACAD-CDF2-44DB-94E8-4C27C00E7746}" destId="{52E721C9-61BE-4F57-8C21-8EDA27C064C4}" srcOrd="1" destOrd="0" presId="urn:microsoft.com/office/officeart/2005/8/layout/orgChart1"/>
    <dgm:cxn modelId="{6BAA2200-7476-492B-8C1D-1FE9C946E41E}" type="presParOf" srcId="{76B4ACAD-CDF2-44DB-94E8-4C27C00E7746}" destId="{B2E60C9A-FF8E-4286-9B06-E06FD9CB032A}" srcOrd="2" destOrd="0" presId="urn:microsoft.com/office/officeart/2005/8/layout/orgChart1"/>
    <dgm:cxn modelId="{33065266-9243-4524-B602-2667A248D02B}" type="presParOf" srcId="{DC7417FB-EB85-4DC5-ABA5-3D90B1E68F97}" destId="{FD850093-8F63-4ED4-AF03-674E6395B906}" srcOrd="2" destOrd="0" presId="urn:microsoft.com/office/officeart/2005/8/layout/orgChart1"/>
    <dgm:cxn modelId="{8B8658E8-6F74-488C-931C-140394BA2303}" type="presParOf" srcId="{FD850093-8F63-4ED4-AF03-674E6395B906}" destId="{4535BDE1-52E5-4CA9-9AB5-7D77432B71F1}" srcOrd="0" destOrd="0" presId="urn:microsoft.com/office/officeart/2005/8/layout/orgChart1"/>
    <dgm:cxn modelId="{B6F2C98F-BDA7-4A03-BC10-3BEF300974C1}" type="presParOf" srcId="{4535BDE1-52E5-4CA9-9AB5-7D77432B71F1}" destId="{668858CB-36BE-4348-B21D-998D83B87F14}" srcOrd="0" destOrd="0" presId="urn:microsoft.com/office/officeart/2005/8/layout/orgChart1"/>
    <dgm:cxn modelId="{296900C3-F707-45E5-8673-7A020662AD4E}" type="presParOf" srcId="{4535BDE1-52E5-4CA9-9AB5-7D77432B71F1}" destId="{7C43E9F3-D1C4-4155-A291-932B545DC2F4}" srcOrd="1" destOrd="0" presId="urn:microsoft.com/office/officeart/2005/8/layout/orgChart1"/>
    <dgm:cxn modelId="{EF9BA6BD-2002-49DC-9BD4-1C5BF411F00F}" type="presParOf" srcId="{FD850093-8F63-4ED4-AF03-674E6395B906}" destId="{B171FB88-49E4-42CB-855D-8A2504EE32CD}" srcOrd="1" destOrd="0" presId="urn:microsoft.com/office/officeart/2005/8/layout/orgChart1"/>
    <dgm:cxn modelId="{4475E6E9-100A-49E4-84E4-900867D498A0}" type="presParOf" srcId="{FD850093-8F63-4ED4-AF03-674E6395B906}" destId="{75012C8A-9A11-48DC-822C-F7120EDB9A41}" srcOrd="2" destOrd="0" presId="urn:microsoft.com/office/officeart/2005/8/layout/orgChart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CFD3409-1BB3-4746-B72B-01C9FC47CBCC}" type="doc">
      <dgm:prSet loTypeId="urn:microsoft.com/office/officeart/2005/8/layout/chevron1" loCatId="process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pl-PL"/>
        </a:p>
      </dgm:t>
    </dgm:pt>
    <dgm:pt modelId="{AA03D36A-CB69-4B24-9F54-5C563EC3953A}">
      <dgm:prSet phldrT="[Tekst]" custT="1"/>
      <dgm:spPr/>
      <dgm:t>
        <a:bodyPr/>
        <a:lstStyle/>
        <a:p>
          <a:r>
            <a:rPr lang="pl-PL" sz="1600" dirty="0">
              <a:solidFill>
                <a:srgbClr val="E1FFE1"/>
              </a:solidFill>
            </a:rPr>
            <a:t>Proces egzaminowania</a:t>
          </a:r>
        </a:p>
      </dgm:t>
    </dgm:pt>
    <dgm:pt modelId="{27243F8C-320C-4172-9392-4A726E139879}" type="parTrans" cxnId="{56AC2942-A487-403B-9107-626F467F532F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A7FE62C6-C15F-42C3-8161-C64C2F1F3EE3}" type="sibTrans" cxnId="{56AC2942-A487-403B-9107-626F467F532F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E4258972-B85A-4864-A8B0-E964156A14D0}">
      <dgm:prSet phldrT="[Tekst]" custT="1"/>
      <dgm:spPr/>
      <dgm:t>
        <a:bodyPr/>
        <a:lstStyle/>
        <a:p>
          <a:r>
            <a:rPr lang="pl-PL" sz="1600" dirty="0">
              <a:solidFill>
                <a:srgbClr val="E1FFE1"/>
              </a:solidFill>
            </a:rPr>
            <a:t>Egzaminy</a:t>
          </a:r>
        </a:p>
      </dgm:t>
    </dgm:pt>
    <dgm:pt modelId="{8B36E18E-B8CC-43A2-85F6-D7A626C7F4F5}" type="parTrans" cxnId="{6BDDCDEB-A5B0-4435-918C-273096381478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461CE8C9-179D-4127-80FF-F4C7A1160443}" type="sibTrans" cxnId="{6BDDCDEB-A5B0-4435-918C-273096381478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7864E77E-3562-4077-B37F-1B6B65B7B36E}">
      <dgm:prSet phldrT="[Tekst]" custT="1"/>
      <dgm:spPr/>
      <dgm:t>
        <a:bodyPr/>
        <a:lstStyle/>
        <a:p>
          <a:r>
            <a:rPr lang="pl-PL" sz="1600" dirty="0">
              <a:solidFill>
                <a:srgbClr val="E1FFE1"/>
              </a:solidFill>
            </a:rPr>
            <a:t>Egzaminy – </a:t>
          </a:r>
          <a:br>
            <a:rPr lang="pl-PL" sz="1600" dirty="0">
              <a:solidFill>
                <a:srgbClr val="E1FFE1"/>
              </a:solidFill>
            </a:rPr>
          </a:br>
          <a:r>
            <a:rPr lang="pl-PL" sz="1600" dirty="0">
              <a:solidFill>
                <a:srgbClr val="E1FFE1"/>
              </a:solidFill>
            </a:rPr>
            <a:t>arkusze i dane</a:t>
          </a:r>
        </a:p>
      </dgm:t>
    </dgm:pt>
    <dgm:pt modelId="{5C53D559-6190-4DFC-A0F2-83CFD494399A}" type="parTrans" cxnId="{BF5CC63B-0E9E-4996-AB76-B56537CFAD85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8E12EDC3-76C0-4F56-A2C2-87E9CFE85C67}" type="sibTrans" cxnId="{BF5CC63B-0E9E-4996-AB76-B56537CFAD85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1CC25C82-B488-4F1C-AA91-91603FA07652}" type="pres">
      <dgm:prSet presAssocID="{BCFD3409-1BB3-4746-B72B-01C9FC47CBCC}" presName="Name0" presStyleCnt="0">
        <dgm:presLayoutVars>
          <dgm:dir/>
          <dgm:animLvl val="lvl"/>
          <dgm:resizeHandles val="exact"/>
        </dgm:presLayoutVars>
      </dgm:prSet>
      <dgm:spPr/>
    </dgm:pt>
    <dgm:pt modelId="{928D4632-5803-4627-B796-220535E955C6}" type="pres">
      <dgm:prSet presAssocID="{AA03D36A-CB69-4B24-9F54-5C563EC3953A}" presName="parTxOnly" presStyleLbl="node1" presStyleIdx="0" presStyleCnt="3" custScaleX="203620" custScaleY="122616">
        <dgm:presLayoutVars>
          <dgm:chMax val="0"/>
          <dgm:chPref val="0"/>
          <dgm:bulletEnabled val="1"/>
        </dgm:presLayoutVars>
      </dgm:prSet>
      <dgm:spPr/>
    </dgm:pt>
    <dgm:pt modelId="{1F141A2C-2B98-42A5-90BD-C55003600D9E}" type="pres">
      <dgm:prSet presAssocID="{A7FE62C6-C15F-42C3-8161-C64C2F1F3EE3}" presName="parTxOnlySpace" presStyleCnt="0"/>
      <dgm:spPr/>
    </dgm:pt>
    <dgm:pt modelId="{B7154817-CDFB-4432-919C-8D112D9226C3}" type="pres">
      <dgm:prSet presAssocID="{E4258972-B85A-4864-A8B0-E964156A14D0}" presName="parTxOnly" presStyleLbl="node1" presStyleIdx="1" presStyleCnt="3" custScaleX="154603" custScaleY="122616">
        <dgm:presLayoutVars>
          <dgm:chMax val="0"/>
          <dgm:chPref val="0"/>
          <dgm:bulletEnabled val="1"/>
        </dgm:presLayoutVars>
      </dgm:prSet>
      <dgm:spPr/>
    </dgm:pt>
    <dgm:pt modelId="{8EB2B0B0-7F3D-4882-96A5-DE9D8CBB6482}" type="pres">
      <dgm:prSet presAssocID="{461CE8C9-179D-4127-80FF-F4C7A1160443}" presName="parTxOnlySpace" presStyleCnt="0"/>
      <dgm:spPr/>
    </dgm:pt>
    <dgm:pt modelId="{7B37C052-CB21-49CC-8714-754E4D96E88C}" type="pres">
      <dgm:prSet presAssocID="{7864E77E-3562-4077-B37F-1B6B65B7B36E}" presName="parTxOnly" presStyleLbl="node1" presStyleIdx="2" presStyleCnt="3" custScaleX="208397" custScaleY="122616">
        <dgm:presLayoutVars>
          <dgm:chMax val="0"/>
          <dgm:chPref val="0"/>
          <dgm:bulletEnabled val="1"/>
        </dgm:presLayoutVars>
      </dgm:prSet>
      <dgm:spPr/>
    </dgm:pt>
  </dgm:ptLst>
  <dgm:cxnLst>
    <dgm:cxn modelId="{D1C76121-1C16-4832-8C0A-3D6F1C578A37}" type="presOf" srcId="{7864E77E-3562-4077-B37F-1B6B65B7B36E}" destId="{7B37C052-CB21-49CC-8714-754E4D96E88C}" srcOrd="0" destOrd="0" presId="urn:microsoft.com/office/officeart/2005/8/layout/chevron1"/>
    <dgm:cxn modelId="{BF5CC63B-0E9E-4996-AB76-B56537CFAD85}" srcId="{BCFD3409-1BB3-4746-B72B-01C9FC47CBCC}" destId="{7864E77E-3562-4077-B37F-1B6B65B7B36E}" srcOrd="2" destOrd="0" parTransId="{5C53D559-6190-4DFC-A0F2-83CFD494399A}" sibTransId="{8E12EDC3-76C0-4F56-A2C2-87E9CFE85C67}"/>
    <dgm:cxn modelId="{7807325E-208B-410F-8561-AF15FA25AE97}" type="presOf" srcId="{E4258972-B85A-4864-A8B0-E964156A14D0}" destId="{B7154817-CDFB-4432-919C-8D112D9226C3}" srcOrd="0" destOrd="0" presId="urn:microsoft.com/office/officeart/2005/8/layout/chevron1"/>
    <dgm:cxn modelId="{56AC2942-A487-403B-9107-626F467F532F}" srcId="{BCFD3409-1BB3-4746-B72B-01C9FC47CBCC}" destId="{AA03D36A-CB69-4B24-9F54-5C563EC3953A}" srcOrd="0" destOrd="0" parTransId="{27243F8C-320C-4172-9392-4A726E139879}" sibTransId="{A7FE62C6-C15F-42C3-8161-C64C2F1F3EE3}"/>
    <dgm:cxn modelId="{D615C768-0946-4AB6-AC30-B639335C9C0B}" type="presOf" srcId="{AA03D36A-CB69-4B24-9F54-5C563EC3953A}" destId="{928D4632-5803-4627-B796-220535E955C6}" srcOrd="0" destOrd="0" presId="urn:microsoft.com/office/officeart/2005/8/layout/chevron1"/>
    <dgm:cxn modelId="{832C8E50-E0F7-4872-A9F6-D181314FFB5F}" type="presOf" srcId="{BCFD3409-1BB3-4746-B72B-01C9FC47CBCC}" destId="{1CC25C82-B488-4F1C-AA91-91603FA07652}" srcOrd="0" destOrd="0" presId="urn:microsoft.com/office/officeart/2005/8/layout/chevron1"/>
    <dgm:cxn modelId="{6BDDCDEB-A5B0-4435-918C-273096381478}" srcId="{BCFD3409-1BB3-4746-B72B-01C9FC47CBCC}" destId="{E4258972-B85A-4864-A8B0-E964156A14D0}" srcOrd="1" destOrd="0" parTransId="{8B36E18E-B8CC-43A2-85F6-D7A626C7F4F5}" sibTransId="{461CE8C9-179D-4127-80FF-F4C7A1160443}"/>
    <dgm:cxn modelId="{782D8A61-14F4-47C7-90E0-3392A29936AE}" type="presParOf" srcId="{1CC25C82-B488-4F1C-AA91-91603FA07652}" destId="{928D4632-5803-4627-B796-220535E955C6}" srcOrd="0" destOrd="0" presId="urn:microsoft.com/office/officeart/2005/8/layout/chevron1"/>
    <dgm:cxn modelId="{AEB0BC04-094F-4EF2-B46E-A375A7736CC9}" type="presParOf" srcId="{1CC25C82-B488-4F1C-AA91-91603FA07652}" destId="{1F141A2C-2B98-42A5-90BD-C55003600D9E}" srcOrd="1" destOrd="0" presId="urn:microsoft.com/office/officeart/2005/8/layout/chevron1"/>
    <dgm:cxn modelId="{46B479AD-CC15-49AE-A6A5-DF9BDD413DAB}" type="presParOf" srcId="{1CC25C82-B488-4F1C-AA91-91603FA07652}" destId="{B7154817-CDFB-4432-919C-8D112D9226C3}" srcOrd="2" destOrd="0" presId="urn:microsoft.com/office/officeart/2005/8/layout/chevron1"/>
    <dgm:cxn modelId="{DBAC375C-8618-4A67-9E05-1BB2FF8EE570}" type="presParOf" srcId="{1CC25C82-B488-4F1C-AA91-91603FA07652}" destId="{8EB2B0B0-7F3D-4882-96A5-DE9D8CBB6482}" srcOrd="3" destOrd="0" presId="urn:microsoft.com/office/officeart/2005/8/layout/chevron1"/>
    <dgm:cxn modelId="{C7658BD3-0D92-45E9-A38C-FD18E41EC980}" type="presParOf" srcId="{1CC25C82-B488-4F1C-AA91-91603FA07652}" destId="{7B37C052-CB21-49CC-8714-754E4D96E88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CFD3409-1BB3-4746-B72B-01C9FC47CBCC}" type="doc">
      <dgm:prSet loTypeId="urn:microsoft.com/office/officeart/2005/8/layout/chevron1" loCatId="process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pl-PL"/>
        </a:p>
      </dgm:t>
    </dgm:pt>
    <dgm:pt modelId="{AA03D36A-CB69-4B24-9F54-5C563EC3953A}">
      <dgm:prSet phldrT="[Tekst]" custT="1"/>
      <dgm:spPr>
        <a:xfrm>
          <a:off x="1135" y="84466"/>
          <a:ext cx="2581627" cy="703330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pl-PL" sz="1800" dirty="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Proces egzaminowania</a:t>
          </a:r>
        </a:p>
      </dgm:t>
    </dgm:pt>
    <dgm:pt modelId="{27243F8C-320C-4172-9392-4A726E139879}" type="parTrans" cxnId="{56AC2942-A487-403B-9107-626F467F532F}">
      <dgm:prSet/>
      <dgm:spPr/>
      <dgm:t>
        <a:bodyPr/>
        <a:lstStyle/>
        <a:p>
          <a:endParaRPr lang="pl-PL" sz="1800">
            <a:solidFill>
              <a:srgbClr val="E1FFE1"/>
            </a:solidFill>
          </a:endParaRPr>
        </a:p>
      </dgm:t>
    </dgm:pt>
    <dgm:pt modelId="{A7FE62C6-C15F-42C3-8161-C64C2F1F3EE3}" type="sibTrans" cxnId="{56AC2942-A487-403B-9107-626F467F532F}">
      <dgm:prSet/>
      <dgm:spPr/>
      <dgm:t>
        <a:bodyPr/>
        <a:lstStyle/>
        <a:p>
          <a:endParaRPr lang="pl-PL" sz="1800">
            <a:solidFill>
              <a:srgbClr val="E1FFE1"/>
            </a:solidFill>
          </a:endParaRPr>
        </a:p>
      </dgm:t>
    </dgm:pt>
    <dgm:pt modelId="{E4258972-B85A-4864-A8B0-E964156A14D0}">
      <dgm:prSet phldrT="[Tekst]" custT="1"/>
      <dgm:spPr>
        <a:xfrm>
          <a:off x="2406930" y="84466"/>
          <a:ext cx="2718425" cy="703330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pl-PL" sz="18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180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gm:t>
    </dgm:pt>
    <dgm:pt modelId="{8B36E18E-B8CC-43A2-85F6-D7A626C7F4F5}" type="parTrans" cxnId="{6BDDCDEB-A5B0-4435-918C-273096381478}">
      <dgm:prSet/>
      <dgm:spPr/>
      <dgm:t>
        <a:bodyPr/>
        <a:lstStyle/>
        <a:p>
          <a:endParaRPr lang="pl-PL" sz="1800">
            <a:solidFill>
              <a:srgbClr val="E1FFE1"/>
            </a:solidFill>
          </a:endParaRPr>
        </a:p>
      </dgm:t>
    </dgm:pt>
    <dgm:pt modelId="{461CE8C9-179D-4127-80FF-F4C7A1160443}" type="sibTrans" cxnId="{6BDDCDEB-A5B0-4435-918C-273096381478}">
      <dgm:prSet/>
      <dgm:spPr/>
      <dgm:t>
        <a:bodyPr/>
        <a:lstStyle/>
        <a:p>
          <a:endParaRPr lang="pl-PL" sz="1800">
            <a:solidFill>
              <a:srgbClr val="E1FFE1"/>
            </a:solidFill>
          </a:endParaRPr>
        </a:p>
      </dgm:t>
    </dgm:pt>
    <dgm:pt modelId="{7864E77E-3562-4077-B37F-1B6B65B7B36E}">
      <dgm:prSet phldrT="[Tekst]" custT="1"/>
      <dgm:spPr>
        <a:xfrm>
          <a:off x="4949523" y="84466"/>
          <a:ext cx="3664299" cy="703330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pl-PL" sz="18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Egzaminy – arkusze i dane </a:t>
          </a:r>
          <a:endParaRPr lang="pl-PL" sz="180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gm:t>
    </dgm:pt>
    <dgm:pt modelId="{8E12EDC3-76C0-4F56-A2C2-87E9CFE85C67}" type="sibTrans" cxnId="{BF5CC63B-0E9E-4996-AB76-B56537CFAD85}">
      <dgm:prSet/>
      <dgm:spPr/>
      <dgm:t>
        <a:bodyPr/>
        <a:lstStyle/>
        <a:p>
          <a:endParaRPr lang="pl-PL" sz="1800">
            <a:solidFill>
              <a:srgbClr val="E1FFE1"/>
            </a:solidFill>
          </a:endParaRPr>
        </a:p>
      </dgm:t>
    </dgm:pt>
    <dgm:pt modelId="{5C53D559-6190-4DFC-A0F2-83CFD494399A}" type="parTrans" cxnId="{BF5CC63B-0E9E-4996-AB76-B56537CFAD85}">
      <dgm:prSet/>
      <dgm:spPr/>
      <dgm:t>
        <a:bodyPr/>
        <a:lstStyle/>
        <a:p>
          <a:endParaRPr lang="pl-PL" sz="1800">
            <a:solidFill>
              <a:srgbClr val="E1FFE1"/>
            </a:solidFill>
          </a:endParaRPr>
        </a:p>
      </dgm:t>
    </dgm:pt>
    <dgm:pt modelId="{1CC25C82-B488-4F1C-AA91-91603FA07652}" type="pres">
      <dgm:prSet presAssocID="{BCFD3409-1BB3-4746-B72B-01C9FC47CBCC}" presName="Name0" presStyleCnt="0">
        <dgm:presLayoutVars>
          <dgm:dir/>
          <dgm:animLvl val="lvl"/>
          <dgm:resizeHandles val="exact"/>
        </dgm:presLayoutVars>
      </dgm:prSet>
      <dgm:spPr/>
    </dgm:pt>
    <dgm:pt modelId="{928D4632-5803-4627-B796-220535E955C6}" type="pres">
      <dgm:prSet presAssocID="{AA03D36A-CB69-4B24-9F54-5C563EC3953A}" presName="parTxOnly" presStyleLbl="node1" presStyleIdx="0" presStyleCnt="3" custScaleX="146823">
        <dgm:presLayoutVars>
          <dgm:chMax val="0"/>
          <dgm:chPref val="0"/>
          <dgm:bulletEnabled val="1"/>
        </dgm:presLayoutVars>
      </dgm:prSet>
      <dgm:spPr/>
    </dgm:pt>
    <dgm:pt modelId="{1F141A2C-2B98-42A5-90BD-C55003600D9E}" type="pres">
      <dgm:prSet presAssocID="{A7FE62C6-C15F-42C3-8161-C64C2F1F3EE3}" presName="parTxOnlySpace" presStyleCnt="0"/>
      <dgm:spPr/>
    </dgm:pt>
    <dgm:pt modelId="{B7154817-CDFB-4432-919C-8D112D9226C3}" type="pres">
      <dgm:prSet presAssocID="{E4258972-B85A-4864-A8B0-E964156A14D0}" presName="parTxOnly" presStyleLbl="node1" presStyleIdx="1" presStyleCnt="3" custScaleX="154603">
        <dgm:presLayoutVars>
          <dgm:chMax val="0"/>
          <dgm:chPref val="0"/>
          <dgm:bulletEnabled val="1"/>
        </dgm:presLayoutVars>
      </dgm:prSet>
      <dgm:spPr/>
    </dgm:pt>
    <dgm:pt modelId="{8EB2B0B0-7F3D-4882-96A5-DE9D8CBB6482}" type="pres">
      <dgm:prSet presAssocID="{461CE8C9-179D-4127-80FF-F4C7A1160443}" presName="parTxOnlySpace" presStyleCnt="0"/>
      <dgm:spPr/>
    </dgm:pt>
    <dgm:pt modelId="{7B37C052-CB21-49CC-8714-754E4D96E88C}" type="pres">
      <dgm:prSet presAssocID="{7864E77E-3562-4077-B37F-1B6B65B7B36E}" presName="parTxOnly" presStyleLbl="node1" presStyleIdx="2" presStyleCnt="3" custScaleX="208397">
        <dgm:presLayoutVars>
          <dgm:chMax val="0"/>
          <dgm:chPref val="0"/>
          <dgm:bulletEnabled val="1"/>
        </dgm:presLayoutVars>
      </dgm:prSet>
      <dgm:spPr/>
    </dgm:pt>
  </dgm:ptLst>
  <dgm:cxnLst>
    <dgm:cxn modelId="{D1C76121-1C16-4832-8C0A-3D6F1C578A37}" type="presOf" srcId="{7864E77E-3562-4077-B37F-1B6B65B7B36E}" destId="{7B37C052-CB21-49CC-8714-754E4D96E88C}" srcOrd="0" destOrd="0" presId="urn:microsoft.com/office/officeart/2005/8/layout/chevron1"/>
    <dgm:cxn modelId="{BF5CC63B-0E9E-4996-AB76-B56537CFAD85}" srcId="{BCFD3409-1BB3-4746-B72B-01C9FC47CBCC}" destId="{7864E77E-3562-4077-B37F-1B6B65B7B36E}" srcOrd="2" destOrd="0" parTransId="{5C53D559-6190-4DFC-A0F2-83CFD494399A}" sibTransId="{8E12EDC3-76C0-4F56-A2C2-87E9CFE85C67}"/>
    <dgm:cxn modelId="{7807325E-208B-410F-8561-AF15FA25AE97}" type="presOf" srcId="{E4258972-B85A-4864-A8B0-E964156A14D0}" destId="{B7154817-CDFB-4432-919C-8D112D9226C3}" srcOrd="0" destOrd="0" presId="urn:microsoft.com/office/officeart/2005/8/layout/chevron1"/>
    <dgm:cxn modelId="{56AC2942-A487-403B-9107-626F467F532F}" srcId="{BCFD3409-1BB3-4746-B72B-01C9FC47CBCC}" destId="{AA03D36A-CB69-4B24-9F54-5C563EC3953A}" srcOrd="0" destOrd="0" parTransId="{27243F8C-320C-4172-9392-4A726E139879}" sibTransId="{A7FE62C6-C15F-42C3-8161-C64C2F1F3EE3}"/>
    <dgm:cxn modelId="{D615C768-0946-4AB6-AC30-B639335C9C0B}" type="presOf" srcId="{AA03D36A-CB69-4B24-9F54-5C563EC3953A}" destId="{928D4632-5803-4627-B796-220535E955C6}" srcOrd="0" destOrd="0" presId="urn:microsoft.com/office/officeart/2005/8/layout/chevron1"/>
    <dgm:cxn modelId="{832C8E50-E0F7-4872-A9F6-D181314FFB5F}" type="presOf" srcId="{BCFD3409-1BB3-4746-B72B-01C9FC47CBCC}" destId="{1CC25C82-B488-4F1C-AA91-91603FA07652}" srcOrd="0" destOrd="0" presId="urn:microsoft.com/office/officeart/2005/8/layout/chevron1"/>
    <dgm:cxn modelId="{6BDDCDEB-A5B0-4435-918C-273096381478}" srcId="{BCFD3409-1BB3-4746-B72B-01C9FC47CBCC}" destId="{E4258972-B85A-4864-A8B0-E964156A14D0}" srcOrd="1" destOrd="0" parTransId="{8B36E18E-B8CC-43A2-85F6-D7A626C7F4F5}" sibTransId="{461CE8C9-179D-4127-80FF-F4C7A1160443}"/>
    <dgm:cxn modelId="{782D8A61-14F4-47C7-90E0-3392A29936AE}" type="presParOf" srcId="{1CC25C82-B488-4F1C-AA91-91603FA07652}" destId="{928D4632-5803-4627-B796-220535E955C6}" srcOrd="0" destOrd="0" presId="urn:microsoft.com/office/officeart/2005/8/layout/chevron1"/>
    <dgm:cxn modelId="{AEB0BC04-094F-4EF2-B46E-A375A7736CC9}" type="presParOf" srcId="{1CC25C82-B488-4F1C-AA91-91603FA07652}" destId="{1F141A2C-2B98-42A5-90BD-C55003600D9E}" srcOrd="1" destOrd="0" presId="urn:microsoft.com/office/officeart/2005/8/layout/chevron1"/>
    <dgm:cxn modelId="{46B479AD-CC15-49AE-A6A5-DF9BDD413DAB}" type="presParOf" srcId="{1CC25C82-B488-4F1C-AA91-91603FA07652}" destId="{B7154817-CDFB-4432-919C-8D112D9226C3}" srcOrd="2" destOrd="0" presId="urn:microsoft.com/office/officeart/2005/8/layout/chevron1"/>
    <dgm:cxn modelId="{DBAC375C-8618-4A67-9E05-1BB2FF8EE570}" type="presParOf" srcId="{1CC25C82-B488-4F1C-AA91-91603FA07652}" destId="{8EB2B0B0-7F3D-4882-96A5-DE9D8CBB6482}" srcOrd="3" destOrd="0" presId="urn:microsoft.com/office/officeart/2005/8/layout/chevron1"/>
    <dgm:cxn modelId="{C7658BD3-0D92-45E9-A38C-FD18E41EC980}" type="presParOf" srcId="{1CC25C82-B488-4F1C-AA91-91603FA07652}" destId="{7B37C052-CB21-49CC-8714-754E4D96E88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CFD3409-1BB3-4746-B72B-01C9FC47CBCC}" type="doc">
      <dgm:prSet loTypeId="urn:microsoft.com/office/officeart/2005/8/layout/chevron1" loCatId="process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pl-PL"/>
        </a:p>
      </dgm:t>
    </dgm:pt>
    <dgm:pt modelId="{AA03D36A-CB69-4B24-9F54-5C563EC3953A}">
      <dgm:prSet phldrT="[Tekst]" custT="1"/>
      <dgm:spPr>
        <a:xfrm>
          <a:off x="987" y="130241"/>
          <a:ext cx="2245587" cy="611780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pl-PL" sz="1900" dirty="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Proces egzaminowania</a:t>
          </a:r>
        </a:p>
      </dgm:t>
    </dgm:pt>
    <dgm:pt modelId="{27243F8C-320C-4172-9392-4A726E139879}" type="parTrans" cxnId="{56AC2942-A487-403B-9107-626F467F532F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A7FE62C6-C15F-42C3-8161-C64C2F1F3EE3}" type="sibTrans" cxnId="{56AC2942-A487-403B-9107-626F467F532F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E4258972-B85A-4864-A8B0-E964156A14D0}">
      <dgm:prSet phldrT="[Tekst]" custT="1"/>
      <dgm:spPr>
        <a:xfrm>
          <a:off x="2093629" y="130241"/>
          <a:ext cx="2364578" cy="611780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pl-PL" sz="20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gm:t>
    </dgm:pt>
    <dgm:pt modelId="{8B36E18E-B8CC-43A2-85F6-D7A626C7F4F5}" type="parTrans" cxnId="{6BDDCDEB-A5B0-4435-918C-273096381478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461CE8C9-179D-4127-80FF-F4C7A1160443}" type="sibTrans" cxnId="{6BDDCDEB-A5B0-4435-918C-273096381478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7864E77E-3562-4077-B37F-1B6B65B7B36E}">
      <dgm:prSet phldrT="[Tekst]" custT="1"/>
      <dgm:spPr>
        <a:xfrm>
          <a:off x="4305263" y="130241"/>
          <a:ext cx="3187332" cy="611780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pl-PL" sz="20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Egzaminy – </a:t>
          </a:r>
          <a:br>
            <a:rPr lang="pl-PL" sz="20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</a:br>
          <a:r>
            <a:rPr lang="pl-PL" sz="20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arkusze i dane</a:t>
          </a:r>
          <a:endParaRPr lang="pl-PL" sz="200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gm:t>
    </dgm:pt>
    <dgm:pt modelId="{5C53D559-6190-4DFC-A0F2-83CFD494399A}" type="parTrans" cxnId="{BF5CC63B-0E9E-4996-AB76-B56537CFAD85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8E12EDC3-76C0-4F56-A2C2-87E9CFE85C67}" type="sibTrans" cxnId="{BF5CC63B-0E9E-4996-AB76-B56537CFAD85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1CC25C82-B488-4F1C-AA91-91603FA07652}" type="pres">
      <dgm:prSet presAssocID="{BCFD3409-1BB3-4746-B72B-01C9FC47CBCC}" presName="Name0" presStyleCnt="0">
        <dgm:presLayoutVars>
          <dgm:dir/>
          <dgm:animLvl val="lvl"/>
          <dgm:resizeHandles val="exact"/>
        </dgm:presLayoutVars>
      </dgm:prSet>
      <dgm:spPr/>
    </dgm:pt>
    <dgm:pt modelId="{928D4632-5803-4627-B796-220535E955C6}" type="pres">
      <dgm:prSet presAssocID="{AA03D36A-CB69-4B24-9F54-5C563EC3953A}" presName="parTxOnly" presStyleLbl="node1" presStyleIdx="0" presStyleCnt="3" custScaleX="146823">
        <dgm:presLayoutVars>
          <dgm:chMax val="0"/>
          <dgm:chPref val="0"/>
          <dgm:bulletEnabled val="1"/>
        </dgm:presLayoutVars>
      </dgm:prSet>
      <dgm:spPr/>
    </dgm:pt>
    <dgm:pt modelId="{1F141A2C-2B98-42A5-90BD-C55003600D9E}" type="pres">
      <dgm:prSet presAssocID="{A7FE62C6-C15F-42C3-8161-C64C2F1F3EE3}" presName="parTxOnlySpace" presStyleCnt="0"/>
      <dgm:spPr/>
    </dgm:pt>
    <dgm:pt modelId="{B7154817-CDFB-4432-919C-8D112D9226C3}" type="pres">
      <dgm:prSet presAssocID="{E4258972-B85A-4864-A8B0-E964156A14D0}" presName="parTxOnly" presStyleLbl="node1" presStyleIdx="1" presStyleCnt="3" custScaleX="154603">
        <dgm:presLayoutVars>
          <dgm:chMax val="0"/>
          <dgm:chPref val="0"/>
          <dgm:bulletEnabled val="1"/>
        </dgm:presLayoutVars>
      </dgm:prSet>
      <dgm:spPr/>
    </dgm:pt>
    <dgm:pt modelId="{8EB2B0B0-7F3D-4882-96A5-DE9D8CBB6482}" type="pres">
      <dgm:prSet presAssocID="{461CE8C9-179D-4127-80FF-F4C7A1160443}" presName="parTxOnlySpace" presStyleCnt="0"/>
      <dgm:spPr/>
    </dgm:pt>
    <dgm:pt modelId="{7B37C052-CB21-49CC-8714-754E4D96E88C}" type="pres">
      <dgm:prSet presAssocID="{7864E77E-3562-4077-B37F-1B6B65B7B36E}" presName="parTxOnly" presStyleLbl="node1" presStyleIdx="2" presStyleCnt="3" custScaleX="208397">
        <dgm:presLayoutVars>
          <dgm:chMax val="0"/>
          <dgm:chPref val="0"/>
          <dgm:bulletEnabled val="1"/>
        </dgm:presLayoutVars>
      </dgm:prSet>
      <dgm:spPr/>
    </dgm:pt>
  </dgm:ptLst>
  <dgm:cxnLst>
    <dgm:cxn modelId="{D1C76121-1C16-4832-8C0A-3D6F1C578A37}" type="presOf" srcId="{7864E77E-3562-4077-B37F-1B6B65B7B36E}" destId="{7B37C052-CB21-49CC-8714-754E4D96E88C}" srcOrd="0" destOrd="0" presId="urn:microsoft.com/office/officeart/2005/8/layout/chevron1"/>
    <dgm:cxn modelId="{BF5CC63B-0E9E-4996-AB76-B56537CFAD85}" srcId="{BCFD3409-1BB3-4746-B72B-01C9FC47CBCC}" destId="{7864E77E-3562-4077-B37F-1B6B65B7B36E}" srcOrd="2" destOrd="0" parTransId="{5C53D559-6190-4DFC-A0F2-83CFD494399A}" sibTransId="{8E12EDC3-76C0-4F56-A2C2-87E9CFE85C67}"/>
    <dgm:cxn modelId="{7807325E-208B-410F-8561-AF15FA25AE97}" type="presOf" srcId="{E4258972-B85A-4864-A8B0-E964156A14D0}" destId="{B7154817-CDFB-4432-919C-8D112D9226C3}" srcOrd="0" destOrd="0" presId="urn:microsoft.com/office/officeart/2005/8/layout/chevron1"/>
    <dgm:cxn modelId="{56AC2942-A487-403B-9107-626F467F532F}" srcId="{BCFD3409-1BB3-4746-B72B-01C9FC47CBCC}" destId="{AA03D36A-CB69-4B24-9F54-5C563EC3953A}" srcOrd="0" destOrd="0" parTransId="{27243F8C-320C-4172-9392-4A726E139879}" sibTransId="{A7FE62C6-C15F-42C3-8161-C64C2F1F3EE3}"/>
    <dgm:cxn modelId="{D615C768-0946-4AB6-AC30-B639335C9C0B}" type="presOf" srcId="{AA03D36A-CB69-4B24-9F54-5C563EC3953A}" destId="{928D4632-5803-4627-B796-220535E955C6}" srcOrd="0" destOrd="0" presId="urn:microsoft.com/office/officeart/2005/8/layout/chevron1"/>
    <dgm:cxn modelId="{832C8E50-E0F7-4872-A9F6-D181314FFB5F}" type="presOf" srcId="{BCFD3409-1BB3-4746-B72B-01C9FC47CBCC}" destId="{1CC25C82-B488-4F1C-AA91-91603FA07652}" srcOrd="0" destOrd="0" presId="urn:microsoft.com/office/officeart/2005/8/layout/chevron1"/>
    <dgm:cxn modelId="{6BDDCDEB-A5B0-4435-918C-273096381478}" srcId="{BCFD3409-1BB3-4746-B72B-01C9FC47CBCC}" destId="{E4258972-B85A-4864-A8B0-E964156A14D0}" srcOrd="1" destOrd="0" parTransId="{8B36E18E-B8CC-43A2-85F6-D7A626C7F4F5}" sibTransId="{461CE8C9-179D-4127-80FF-F4C7A1160443}"/>
    <dgm:cxn modelId="{782D8A61-14F4-47C7-90E0-3392A29936AE}" type="presParOf" srcId="{1CC25C82-B488-4F1C-AA91-91603FA07652}" destId="{928D4632-5803-4627-B796-220535E955C6}" srcOrd="0" destOrd="0" presId="urn:microsoft.com/office/officeart/2005/8/layout/chevron1"/>
    <dgm:cxn modelId="{AEB0BC04-094F-4EF2-B46E-A375A7736CC9}" type="presParOf" srcId="{1CC25C82-B488-4F1C-AA91-91603FA07652}" destId="{1F141A2C-2B98-42A5-90BD-C55003600D9E}" srcOrd="1" destOrd="0" presId="urn:microsoft.com/office/officeart/2005/8/layout/chevron1"/>
    <dgm:cxn modelId="{46B479AD-CC15-49AE-A6A5-DF9BDD413DAB}" type="presParOf" srcId="{1CC25C82-B488-4F1C-AA91-91603FA07652}" destId="{B7154817-CDFB-4432-919C-8D112D9226C3}" srcOrd="2" destOrd="0" presId="urn:microsoft.com/office/officeart/2005/8/layout/chevron1"/>
    <dgm:cxn modelId="{DBAC375C-8618-4A67-9E05-1BB2FF8EE570}" type="presParOf" srcId="{1CC25C82-B488-4F1C-AA91-91603FA07652}" destId="{8EB2B0B0-7F3D-4882-96A5-DE9D8CBB6482}" srcOrd="3" destOrd="0" presId="urn:microsoft.com/office/officeart/2005/8/layout/chevron1"/>
    <dgm:cxn modelId="{C7658BD3-0D92-45E9-A38C-FD18E41EC980}" type="presParOf" srcId="{1CC25C82-B488-4F1C-AA91-91603FA07652}" destId="{7B37C052-CB21-49CC-8714-754E4D96E88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1579DE9-B14E-4064-8D0F-87F42B6904A7}" type="doc">
      <dgm:prSet loTypeId="urn:microsoft.com/office/officeart/2005/8/layout/hProcess10" loCatId="process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pl-PL"/>
        </a:p>
      </dgm:t>
    </dgm:pt>
    <dgm:pt modelId="{B52DF567-073C-4B3C-A4B9-F2489CD8A83E}">
      <dgm:prSet custT="1"/>
      <dgm:spPr/>
      <dgm:t>
        <a:bodyPr/>
        <a:lstStyle/>
        <a:p>
          <a:r>
            <a:rPr lang="pl-PL" sz="1600" dirty="0">
              <a:solidFill>
                <a:srgbClr val="E1FFE1"/>
              </a:solidFill>
            </a:rPr>
            <a:t>Odebranie </a:t>
          </a:r>
          <a:br>
            <a:rPr lang="pl-PL" sz="1600" dirty="0">
              <a:solidFill>
                <a:srgbClr val="E1FFE1"/>
              </a:solidFill>
            </a:rPr>
          </a:br>
          <a:r>
            <a:rPr lang="pl-PL" sz="1600" dirty="0">
              <a:solidFill>
                <a:srgbClr val="E1FFE1"/>
              </a:solidFill>
            </a:rPr>
            <a:t>od PZN prac zdających </a:t>
          </a:r>
          <a:br>
            <a:rPr lang="pl-PL" sz="1600" dirty="0">
              <a:solidFill>
                <a:srgbClr val="E1FFE1"/>
              </a:solidFill>
            </a:rPr>
          </a:br>
          <a:r>
            <a:rPr lang="pl-PL" sz="1600" dirty="0">
              <a:solidFill>
                <a:srgbClr val="E1FFE1"/>
              </a:solidFill>
            </a:rPr>
            <a:t>i dokumentacji </a:t>
          </a:r>
          <a:br>
            <a:rPr lang="pl-PL" sz="1600" dirty="0">
              <a:solidFill>
                <a:srgbClr val="E1FFE1"/>
              </a:solidFill>
            </a:rPr>
          </a:br>
          <a:r>
            <a:rPr lang="pl-PL" sz="1600" dirty="0">
              <a:solidFill>
                <a:srgbClr val="E1FFE1"/>
              </a:solidFill>
            </a:rPr>
            <a:t>egzaminu </a:t>
          </a:r>
          <a:br>
            <a:rPr lang="pl-PL" sz="1600" dirty="0">
              <a:solidFill>
                <a:srgbClr val="E1FFE1"/>
              </a:solidFill>
            </a:rPr>
          </a:br>
          <a:r>
            <a:rPr lang="pl-PL" sz="1600" dirty="0">
              <a:solidFill>
                <a:srgbClr val="E1FFE1"/>
              </a:solidFill>
            </a:rPr>
            <a:t>w danej sali</a:t>
          </a:r>
        </a:p>
      </dgm:t>
    </dgm:pt>
    <dgm:pt modelId="{106EC050-C735-42CF-9C64-08E5DDB38171}" type="parTrans" cxnId="{F1522160-D1DB-4FC8-B620-10A110737FC6}">
      <dgm:prSet/>
      <dgm:spPr/>
      <dgm:t>
        <a:bodyPr/>
        <a:lstStyle/>
        <a:p>
          <a:endParaRPr lang="pl-PL" sz="1600">
            <a:solidFill>
              <a:srgbClr val="E1FFE1"/>
            </a:solidFill>
          </a:endParaRPr>
        </a:p>
      </dgm:t>
    </dgm:pt>
    <dgm:pt modelId="{AA14DF93-A19F-41E2-956D-E0F7133DAE34}" type="sibTrans" cxnId="{F1522160-D1DB-4FC8-B620-10A110737FC6}">
      <dgm:prSet custT="1"/>
      <dgm:spPr/>
      <dgm:t>
        <a:bodyPr/>
        <a:lstStyle/>
        <a:p>
          <a:endParaRPr lang="pl-PL" sz="1600">
            <a:solidFill>
              <a:srgbClr val="E1FFE1"/>
            </a:solidFill>
          </a:endParaRPr>
        </a:p>
      </dgm:t>
    </dgm:pt>
    <dgm:pt modelId="{6711B3CD-4F9D-40E6-A748-EF076083FD9F}">
      <dgm:prSet custT="1"/>
      <dgm:spPr/>
      <dgm:t>
        <a:bodyPr/>
        <a:lstStyle/>
        <a:p>
          <a:r>
            <a:rPr lang="pl-PL" sz="1600" dirty="0">
              <a:solidFill>
                <a:srgbClr val="E1FFE1"/>
              </a:solidFill>
            </a:rPr>
            <a:t>Sprawdzenie kompletności dokumentacji</a:t>
          </a:r>
        </a:p>
      </dgm:t>
    </dgm:pt>
    <dgm:pt modelId="{E91B252C-8A85-48E6-B8ED-2CA8F19BE882}" type="parTrans" cxnId="{8192D25F-ED01-4686-8AEB-05D7E0F2BD40}">
      <dgm:prSet/>
      <dgm:spPr/>
      <dgm:t>
        <a:bodyPr/>
        <a:lstStyle/>
        <a:p>
          <a:endParaRPr lang="pl-PL" sz="1600">
            <a:solidFill>
              <a:srgbClr val="E1FFE1"/>
            </a:solidFill>
          </a:endParaRPr>
        </a:p>
      </dgm:t>
    </dgm:pt>
    <dgm:pt modelId="{7ABF7E15-FD53-474D-9405-609DE29AFEF9}" type="sibTrans" cxnId="{8192D25F-ED01-4686-8AEB-05D7E0F2BD40}">
      <dgm:prSet custT="1"/>
      <dgm:spPr/>
      <dgm:t>
        <a:bodyPr/>
        <a:lstStyle/>
        <a:p>
          <a:endParaRPr lang="pl-PL" sz="1600">
            <a:solidFill>
              <a:srgbClr val="E1FFE1"/>
            </a:solidFill>
          </a:endParaRPr>
        </a:p>
      </dgm:t>
    </dgm:pt>
    <dgm:pt modelId="{210ED23C-67B8-40A6-994B-2F78E0E18C36}">
      <dgm:prSet custT="1"/>
      <dgm:spPr/>
      <dgm:t>
        <a:bodyPr/>
        <a:lstStyle/>
        <a:p>
          <a:r>
            <a:rPr lang="pl-PL" sz="1600" dirty="0">
              <a:solidFill>
                <a:srgbClr val="E1FFE1"/>
              </a:solidFill>
            </a:rPr>
            <a:t>Zakończenie </a:t>
          </a:r>
          <a:br>
            <a:rPr lang="pl-PL" sz="1600" dirty="0">
              <a:solidFill>
                <a:srgbClr val="E1FFE1"/>
              </a:solidFill>
            </a:rPr>
          </a:br>
          <a:r>
            <a:rPr lang="pl-PL" sz="1600" dirty="0">
              <a:solidFill>
                <a:srgbClr val="E1FFE1"/>
              </a:solidFill>
            </a:rPr>
            <a:t>w SIOEPKZ egzaminu </a:t>
          </a:r>
          <a:br>
            <a:rPr lang="pl-PL" sz="1600" dirty="0">
              <a:solidFill>
                <a:srgbClr val="E1FFE1"/>
              </a:solidFill>
            </a:rPr>
          </a:br>
          <a:r>
            <a:rPr lang="pl-PL" sz="1600" dirty="0">
              <a:solidFill>
                <a:srgbClr val="E1FFE1"/>
              </a:solidFill>
            </a:rPr>
            <a:t>w danej sali </a:t>
          </a:r>
          <a:br>
            <a:rPr lang="pl-PL" sz="1600" dirty="0">
              <a:solidFill>
                <a:srgbClr val="E1FFE1"/>
              </a:solidFill>
            </a:rPr>
          </a:br>
          <a:endParaRPr lang="pl-PL" sz="1600" dirty="0">
            <a:solidFill>
              <a:srgbClr val="E1FFE1"/>
            </a:solidFill>
          </a:endParaRPr>
        </a:p>
      </dgm:t>
    </dgm:pt>
    <dgm:pt modelId="{22BD2A9E-1BAE-4C94-90A2-DF3E6D09877F}" type="parTrans" cxnId="{408B86AC-F860-419C-AB86-95147BE84A7C}">
      <dgm:prSet/>
      <dgm:spPr/>
      <dgm:t>
        <a:bodyPr/>
        <a:lstStyle/>
        <a:p>
          <a:endParaRPr lang="pl-PL" sz="1600">
            <a:solidFill>
              <a:srgbClr val="E1FFE1"/>
            </a:solidFill>
          </a:endParaRPr>
        </a:p>
      </dgm:t>
    </dgm:pt>
    <dgm:pt modelId="{1EE5160C-2A2A-4CCB-9B9C-07A592C77101}" type="sibTrans" cxnId="{408B86AC-F860-419C-AB86-95147BE84A7C}">
      <dgm:prSet custT="1"/>
      <dgm:spPr/>
      <dgm:t>
        <a:bodyPr/>
        <a:lstStyle/>
        <a:p>
          <a:endParaRPr lang="pl-PL" sz="1600">
            <a:solidFill>
              <a:srgbClr val="E1FFE1"/>
            </a:solidFill>
          </a:endParaRPr>
        </a:p>
      </dgm:t>
    </dgm:pt>
    <dgm:pt modelId="{1A0D0D9C-53A3-4389-B3EC-C8AC174D99FB}">
      <dgm:prSet custT="1"/>
      <dgm:spPr/>
      <dgm:t>
        <a:bodyPr/>
        <a:lstStyle/>
        <a:p>
          <a:r>
            <a:rPr lang="pl-PL" sz="1600" dirty="0">
              <a:solidFill>
                <a:srgbClr val="E1FFE1"/>
              </a:solidFill>
            </a:rPr>
            <a:t>Edycja protokołu </a:t>
          </a:r>
          <a:br>
            <a:rPr lang="pl-PL" sz="1600" dirty="0">
              <a:solidFill>
                <a:srgbClr val="E1FFE1"/>
              </a:solidFill>
            </a:rPr>
          </a:br>
          <a:r>
            <a:rPr lang="pl-PL" sz="1600" dirty="0">
              <a:solidFill>
                <a:srgbClr val="E1FFE1"/>
              </a:solidFill>
            </a:rPr>
            <a:t>z przebiegu </a:t>
          </a:r>
          <a:br>
            <a:rPr lang="pl-PL" sz="1600" dirty="0">
              <a:solidFill>
                <a:srgbClr val="E1FFE1"/>
              </a:solidFill>
            </a:rPr>
          </a:br>
          <a:r>
            <a:rPr lang="pl-PL" sz="1600" dirty="0">
              <a:solidFill>
                <a:srgbClr val="E1FFE1"/>
              </a:solidFill>
            </a:rPr>
            <a:t>po egzaminie </a:t>
          </a:r>
          <a:br>
            <a:rPr lang="pl-PL" sz="1600" dirty="0">
              <a:solidFill>
                <a:srgbClr val="E1FFE1"/>
              </a:solidFill>
            </a:rPr>
          </a:br>
          <a:r>
            <a:rPr lang="pl-PL" sz="1600" dirty="0">
              <a:solidFill>
                <a:srgbClr val="E1FFE1"/>
              </a:solidFill>
            </a:rPr>
            <a:t>w danej sali</a:t>
          </a:r>
        </a:p>
      </dgm:t>
    </dgm:pt>
    <dgm:pt modelId="{AE79787F-9CCF-4F5A-AE1F-20D9F0EEE48E}" type="parTrans" cxnId="{CFEB5C5B-312A-4CD6-9F28-C851C6ADAB5B}">
      <dgm:prSet/>
      <dgm:spPr/>
      <dgm:t>
        <a:bodyPr/>
        <a:lstStyle/>
        <a:p>
          <a:endParaRPr lang="pl-PL" sz="1600">
            <a:solidFill>
              <a:srgbClr val="E1FFE1"/>
            </a:solidFill>
          </a:endParaRPr>
        </a:p>
      </dgm:t>
    </dgm:pt>
    <dgm:pt modelId="{25F0DB7E-E12A-4C5B-8A84-6467323BB75A}" type="sibTrans" cxnId="{CFEB5C5B-312A-4CD6-9F28-C851C6ADAB5B}">
      <dgm:prSet/>
      <dgm:spPr/>
      <dgm:t>
        <a:bodyPr/>
        <a:lstStyle/>
        <a:p>
          <a:endParaRPr lang="pl-PL" sz="1600">
            <a:solidFill>
              <a:srgbClr val="E1FFE1"/>
            </a:solidFill>
          </a:endParaRPr>
        </a:p>
      </dgm:t>
    </dgm:pt>
    <dgm:pt modelId="{EC15E7FB-A0A6-40CE-A4E6-D0399AF7FBCB}" type="pres">
      <dgm:prSet presAssocID="{91579DE9-B14E-4064-8D0F-87F42B6904A7}" presName="Name0" presStyleCnt="0">
        <dgm:presLayoutVars>
          <dgm:dir/>
          <dgm:resizeHandles val="exact"/>
        </dgm:presLayoutVars>
      </dgm:prSet>
      <dgm:spPr/>
    </dgm:pt>
    <dgm:pt modelId="{7E29102B-3596-4791-AF15-D638C729058A}" type="pres">
      <dgm:prSet presAssocID="{B52DF567-073C-4B3C-A4B9-F2489CD8A83E}" presName="composite" presStyleCnt="0"/>
      <dgm:spPr/>
    </dgm:pt>
    <dgm:pt modelId="{290059EA-1BF1-4ACC-9D02-C9817F344F58}" type="pres">
      <dgm:prSet presAssocID="{B52DF567-073C-4B3C-A4B9-F2489CD8A83E}" presName="imagSh" presStyleLbl="b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kument z wypełnieniem pełnym"/>
        </a:ext>
      </dgm:extLst>
    </dgm:pt>
    <dgm:pt modelId="{3BB2F122-7F43-4024-B0A3-9B858945AC99}" type="pres">
      <dgm:prSet presAssocID="{B52DF567-073C-4B3C-A4B9-F2489CD8A83E}" presName="txNode" presStyleLbl="node1" presStyleIdx="0" presStyleCnt="4">
        <dgm:presLayoutVars>
          <dgm:bulletEnabled val="1"/>
        </dgm:presLayoutVars>
      </dgm:prSet>
      <dgm:spPr/>
    </dgm:pt>
    <dgm:pt modelId="{7DA28EEA-994C-45FE-B53E-577D80823B56}" type="pres">
      <dgm:prSet presAssocID="{AA14DF93-A19F-41E2-956D-E0F7133DAE34}" presName="sibTrans" presStyleLbl="sibTrans2D1" presStyleIdx="0" presStyleCnt="3"/>
      <dgm:spPr/>
    </dgm:pt>
    <dgm:pt modelId="{AA2C8537-3E0D-4AA0-B374-5EC7BB81B347}" type="pres">
      <dgm:prSet presAssocID="{AA14DF93-A19F-41E2-956D-E0F7133DAE34}" presName="connTx" presStyleLbl="sibTrans2D1" presStyleIdx="0" presStyleCnt="3"/>
      <dgm:spPr/>
    </dgm:pt>
    <dgm:pt modelId="{DDEF989B-3CAE-465E-9CD4-702709768C98}" type="pres">
      <dgm:prSet presAssocID="{6711B3CD-4F9D-40E6-A748-EF076083FD9F}" presName="composite" presStyleCnt="0"/>
      <dgm:spPr/>
    </dgm:pt>
    <dgm:pt modelId="{19974F55-9FE0-42D6-8447-19894013B299}" type="pres">
      <dgm:prSet presAssocID="{6711B3CD-4F9D-40E6-A748-EF076083FD9F}" presName="imagSh" presStyleLbl="b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zkło powiększające z wypełnieniem pełnym"/>
        </a:ext>
      </dgm:extLst>
    </dgm:pt>
    <dgm:pt modelId="{FFA0C818-511F-41EA-ABAA-5FC9EC523DA8}" type="pres">
      <dgm:prSet presAssocID="{6711B3CD-4F9D-40E6-A748-EF076083FD9F}" presName="txNode" presStyleLbl="node1" presStyleIdx="1" presStyleCnt="4">
        <dgm:presLayoutVars>
          <dgm:bulletEnabled val="1"/>
        </dgm:presLayoutVars>
      </dgm:prSet>
      <dgm:spPr/>
    </dgm:pt>
    <dgm:pt modelId="{9621A90B-709B-4C71-A05B-F01E99BC376F}" type="pres">
      <dgm:prSet presAssocID="{7ABF7E15-FD53-474D-9405-609DE29AFEF9}" presName="sibTrans" presStyleLbl="sibTrans2D1" presStyleIdx="1" presStyleCnt="3"/>
      <dgm:spPr/>
    </dgm:pt>
    <dgm:pt modelId="{7CA6F384-49DC-4A90-B5D3-F3C10C64EA4D}" type="pres">
      <dgm:prSet presAssocID="{7ABF7E15-FD53-474D-9405-609DE29AFEF9}" presName="connTx" presStyleLbl="sibTrans2D1" presStyleIdx="1" presStyleCnt="3"/>
      <dgm:spPr/>
    </dgm:pt>
    <dgm:pt modelId="{FA8B1B15-D4AD-42F0-A8C0-2F2A2A59EDFF}" type="pres">
      <dgm:prSet presAssocID="{210ED23C-67B8-40A6-994B-2F78E0E18C36}" presName="composite" presStyleCnt="0"/>
      <dgm:spPr/>
    </dgm:pt>
    <dgm:pt modelId="{6F230068-2013-4EF9-8CB7-7942D8C2FE94}" type="pres">
      <dgm:prSet presAssocID="{210ED23C-67B8-40A6-994B-2F78E0E18C36}" presName="imagSh" presStyleLbl="b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amykać z wypełnieniem pełnym"/>
        </a:ext>
      </dgm:extLst>
    </dgm:pt>
    <dgm:pt modelId="{19E5DBD1-EEC6-4E3E-9F02-C03D2ED3A350}" type="pres">
      <dgm:prSet presAssocID="{210ED23C-67B8-40A6-994B-2F78E0E18C36}" presName="txNode" presStyleLbl="node1" presStyleIdx="2" presStyleCnt="4">
        <dgm:presLayoutVars>
          <dgm:bulletEnabled val="1"/>
        </dgm:presLayoutVars>
      </dgm:prSet>
      <dgm:spPr/>
    </dgm:pt>
    <dgm:pt modelId="{D09D78EA-E5DC-4B4F-9511-C2272016AFB9}" type="pres">
      <dgm:prSet presAssocID="{1EE5160C-2A2A-4CCB-9B9C-07A592C77101}" presName="sibTrans" presStyleLbl="sibTrans2D1" presStyleIdx="2" presStyleCnt="3"/>
      <dgm:spPr/>
    </dgm:pt>
    <dgm:pt modelId="{03853765-687B-4289-92F4-53B25A5107D2}" type="pres">
      <dgm:prSet presAssocID="{1EE5160C-2A2A-4CCB-9B9C-07A592C77101}" presName="connTx" presStyleLbl="sibTrans2D1" presStyleIdx="2" presStyleCnt="3"/>
      <dgm:spPr/>
    </dgm:pt>
    <dgm:pt modelId="{1E8A52DD-9B96-4622-8D38-93E7B0802982}" type="pres">
      <dgm:prSet presAssocID="{1A0D0D9C-53A3-4389-B3EC-C8AC174D99FB}" presName="composite" presStyleCnt="0"/>
      <dgm:spPr/>
    </dgm:pt>
    <dgm:pt modelId="{2F53684D-0B46-4F95-BAD3-C10EE1D21ED1}" type="pres">
      <dgm:prSet presAssocID="{1A0D0D9C-53A3-4389-B3EC-C8AC174D99FB}" presName="imagSh" presStyleLbl="bgImgPlac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łówek z wypełnieniem pełnym"/>
        </a:ext>
      </dgm:extLst>
    </dgm:pt>
    <dgm:pt modelId="{31E50F65-6F92-4C4E-9611-83287AEFE659}" type="pres">
      <dgm:prSet presAssocID="{1A0D0D9C-53A3-4389-B3EC-C8AC174D99FB}" presName="txNode" presStyleLbl="node1" presStyleIdx="3" presStyleCnt="4">
        <dgm:presLayoutVars>
          <dgm:bulletEnabled val="1"/>
        </dgm:presLayoutVars>
      </dgm:prSet>
      <dgm:spPr/>
    </dgm:pt>
  </dgm:ptLst>
  <dgm:cxnLst>
    <dgm:cxn modelId="{AD554901-A938-43B3-AA3E-C8B2F785D381}" type="presOf" srcId="{B52DF567-073C-4B3C-A4B9-F2489CD8A83E}" destId="{3BB2F122-7F43-4024-B0A3-9B858945AC99}" srcOrd="0" destOrd="0" presId="urn:microsoft.com/office/officeart/2005/8/layout/hProcess10"/>
    <dgm:cxn modelId="{7E4CBF39-3565-47D4-A4DB-21E356FD1B84}" type="presOf" srcId="{1EE5160C-2A2A-4CCB-9B9C-07A592C77101}" destId="{03853765-687B-4289-92F4-53B25A5107D2}" srcOrd="1" destOrd="0" presId="urn:microsoft.com/office/officeart/2005/8/layout/hProcess10"/>
    <dgm:cxn modelId="{CFEB5C5B-312A-4CD6-9F28-C851C6ADAB5B}" srcId="{91579DE9-B14E-4064-8D0F-87F42B6904A7}" destId="{1A0D0D9C-53A3-4389-B3EC-C8AC174D99FB}" srcOrd="3" destOrd="0" parTransId="{AE79787F-9CCF-4F5A-AE1F-20D9F0EEE48E}" sibTransId="{25F0DB7E-E12A-4C5B-8A84-6467323BB75A}"/>
    <dgm:cxn modelId="{1EEA415B-AC9F-4059-819F-0D134830A863}" type="presOf" srcId="{1EE5160C-2A2A-4CCB-9B9C-07A592C77101}" destId="{D09D78EA-E5DC-4B4F-9511-C2272016AFB9}" srcOrd="0" destOrd="0" presId="urn:microsoft.com/office/officeart/2005/8/layout/hProcess10"/>
    <dgm:cxn modelId="{8192D25F-ED01-4686-8AEB-05D7E0F2BD40}" srcId="{91579DE9-B14E-4064-8D0F-87F42B6904A7}" destId="{6711B3CD-4F9D-40E6-A748-EF076083FD9F}" srcOrd="1" destOrd="0" parTransId="{E91B252C-8A85-48E6-B8ED-2CA8F19BE882}" sibTransId="{7ABF7E15-FD53-474D-9405-609DE29AFEF9}"/>
    <dgm:cxn modelId="{F1522160-D1DB-4FC8-B620-10A110737FC6}" srcId="{91579DE9-B14E-4064-8D0F-87F42B6904A7}" destId="{B52DF567-073C-4B3C-A4B9-F2489CD8A83E}" srcOrd="0" destOrd="0" parTransId="{106EC050-C735-42CF-9C64-08E5DDB38171}" sibTransId="{AA14DF93-A19F-41E2-956D-E0F7133DAE34}"/>
    <dgm:cxn modelId="{34215466-188C-4D21-B9E5-4E8BF7164244}" type="presOf" srcId="{AA14DF93-A19F-41E2-956D-E0F7133DAE34}" destId="{AA2C8537-3E0D-4AA0-B374-5EC7BB81B347}" srcOrd="1" destOrd="0" presId="urn:microsoft.com/office/officeart/2005/8/layout/hProcess10"/>
    <dgm:cxn modelId="{C69CB573-87E8-4716-8E36-0E2B07AF899D}" type="presOf" srcId="{210ED23C-67B8-40A6-994B-2F78E0E18C36}" destId="{19E5DBD1-EEC6-4E3E-9F02-C03D2ED3A350}" srcOrd="0" destOrd="0" presId="urn:microsoft.com/office/officeart/2005/8/layout/hProcess10"/>
    <dgm:cxn modelId="{BDDF1D74-8F87-4443-9468-80C8F4C04096}" type="presOf" srcId="{7ABF7E15-FD53-474D-9405-609DE29AFEF9}" destId="{9621A90B-709B-4C71-A05B-F01E99BC376F}" srcOrd="0" destOrd="0" presId="urn:microsoft.com/office/officeart/2005/8/layout/hProcess10"/>
    <dgm:cxn modelId="{006D5A74-3DEA-467B-A126-1DE7E8F1E3C0}" type="presOf" srcId="{6711B3CD-4F9D-40E6-A748-EF076083FD9F}" destId="{FFA0C818-511F-41EA-ABAA-5FC9EC523DA8}" srcOrd="0" destOrd="0" presId="urn:microsoft.com/office/officeart/2005/8/layout/hProcess10"/>
    <dgm:cxn modelId="{12F50184-E029-416F-9BC2-7036651F65CA}" type="presOf" srcId="{AA14DF93-A19F-41E2-956D-E0F7133DAE34}" destId="{7DA28EEA-994C-45FE-B53E-577D80823B56}" srcOrd="0" destOrd="0" presId="urn:microsoft.com/office/officeart/2005/8/layout/hProcess10"/>
    <dgm:cxn modelId="{D42B8A89-3DC5-49CE-8D7E-DACE63254B57}" type="presOf" srcId="{1A0D0D9C-53A3-4389-B3EC-C8AC174D99FB}" destId="{31E50F65-6F92-4C4E-9611-83287AEFE659}" srcOrd="0" destOrd="0" presId="urn:microsoft.com/office/officeart/2005/8/layout/hProcess10"/>
    <dgm:cxn modelId="{2488228C-5756-4BF8-B543-7FD64F9F52B1}" type="presOf" srcId="{7ABF7E15-FD53-474D-9405-609DE29AFEF9}" destId="{7CA6F384-49DC-4A90-B5D3-F3C10C64EA4D}" srcOrd="1" destOrd="0" presId="urn:microsoft.com/office/officeart/2005/8/layout/hProcess10"/>
    <dgm:cxn modelId="{408B86AC-F860-419C-AB86-95147BE84A7C}" srcId="{91579DE9-B14E-4064-8D0F-87F42B6904A7}" destId="{210ED23C-67B8-40A6-994B-2F78E0E18C36}" srcOrd="2" destOrd="0" parTransId="{22BD2A9E-1BAE-4C94-90A2-DF3E6D09877F}" sibTransId="{1EE5160C-2A2A-4CCB-9B9C-07A592C77101}"/>
    <dgm:cxn modelId="{B243A5FC-2D91-4B33-8614-804B416538EE}" type="presOf" srcId="{91579DE9-B14E-4064-8D0F-87F42B6904A7}" destId="{EC15E7FB-A0A6-40CE-A4E6-D0399AF7FBCB}" srcOrd="0" destOrd="0" presId="urn:microsoft.com/office/officeart/2005/8/layout/hProcess10"/>
    <dgm:cxn modelId="{266CBB11-28C1-4BA2-967A-E3E9AADD083F}" type="presParOf" srcId="{EC15E7FB-A0A6-40CE-A4E6-D0399AF7FBCB}" destId="{7E29102B-3596-4791-AF15-D638C729058A}" srcOrd="0" destOrd="0" presId="urn:microsoft.com/office/officeart/2005/8/layout/hProcess10"/>
    <dgm:cxn modelId="{0DD9E1B3-6A21-48CD-B67E-D82A1CC80EA3}" type="presParOf" srcId="{7E29102B-3596-4791-AF15-D638C729058A}" destId="{290059EA-1BF1-4ACC-9D02-C9817F344F58}" srcOrd="0" destOrd="0" presId="urn:microsoft.com/office/officeart/2005/8/layout/hProcess10"/>
    <dgm:cxn modelId="{96D618CC-F78C-4B30-94E9-D91EAA7089CB}" type="presParOf" srcId="{7E29102B-3596-4791-AF15-D638C729058A}" destId="{3BB2F122-7F43-4024-B0A3-9B858945AC99}" srcOrd="1" destOrd="0" presId="urn:microsoft.com/office/officeart/2005/8/layout/hProcess10"/>
    <dgm:cxn modelId="{9571C224-D5C0-42E0-99F0-4893B4EEE3C3}" type="presParOf" srcId="{EC15E7FB-A0A6-40CE-A4E6-D0399AF7FBCB}" destId="{7DA28EEA-994C-45FE-B53E-577D80823B56}" srcOrd="1" destOrd="0" presId="urn:microsoft.com/office/officeart/2005/8/layout/hProcess10"/>
    <dgm:cxn modelId="{7A9FDF51-A11F-4ED5-8DE1-8616E86596D7}" type="presParOf" srcId="{7DA28EEA-994C-45FE-B53E-577D80823B56}" destId="{AA2C8537-3E0D-4AA0-B374-5EC7BB81B347}" srcOrd="0" destOrd="0" presId="urn:microsoft.com/office/officeart/2005/8/layout/hProcess10"/>
    <dgm:cxn modelId="{53880305-8034-4FF1-BE84-727A23A467B8}" type="presParOf" srcId="{EC15E7FB-A0A6-40CE-A4E6-D0399AF7FBCB}" destId="{DDEF989B-3CAE-465E-9CD4-702709768C98}" srcOrd="2" destOrd="0" presId="urn:microsoft.com/office/officeart/2005/8/layout/hProcess10"/>
    <dgm:cxn modelId="{E8FE0F72-5E69-40DB-882D-04115F5D9E58}" type="presParOf" srcId="{DDEF989B-3CAE-465E-9CD4-702709768C98}" destId="{19974F55-9FE0-42D6-8447-19894013B299}" srcOrd="0" destOrd="0" presId="urn:microsoft.com/office/officeart/2005/8/layout/hProcess10"/>
    <dgm:cxn modelId="{B41C75C4-485A-466A-80FC-F00229D66A1A}" type="presParOf" srcId="{DDEF989B-3CAE-465E-9CD4-702709768C98}" destId="{FFA0C818-511F-41EA-ABAA-5FC9EC523DA8}" srcOrd="1" destOrd="0" presId="urn:microsoft.com/office/officeart/2005/8/layout/hProcess10"/>
    <dgm:cxn modelId="{19D426AA-D197-4849-AFAA-C6F05AB8A053}" type="presParOf" srcId="{EC15E7FB-A0A6-40CE-A4E6-D0399AF7FBCB}" destId="{9621A90B-709B-4C71-A05B-F01E99BC376F}" srcOrd="3" destOrd="0" presId="urn:microsoft.com/office/officeart/2005/8/layout/hProcess10"/>
    <dgm:cxn modelId="{269141EF-8100-4775-B66E-BB83F4299765}" type="presParOf" srcId="{9621A90B-709B-4C71-A05B-F01E99BC376F}" destId="{7CA6F384-49DC-4A90-B5D3-F3C10C64EA4D}" srcOrd="0" destOrd="0" presId="urn:microsoft.com/office/officeart/2005/8/layout/hProcess10"/>
    <dgm:cxn modelId="{A28365E8-55C7-43FF-B38C-0942D082ACEC}" type="presParOf" srcId="{EC15E7FB-A0A6-40CE-A4E6-D0399AF7FBCB}" destId="{FA8B1B15-D4AD-42F0-A8C0-2F2A2A59EDFF}" srcOrd="4" destOrd="0" presId="urn:microsoft.com/office/officeart/2005/8/layout/hProcess10"/>
    <dgm:cxn modelId="{C9A8A856-6961-4B88-8A12-C7197DA4838A}" type="presParOf" srcId="{FA8B1B15-D4AD-42F0-A8C0-2F2A2A59EDFF}" destId="{6F230068-2013-4EF9-8CB7-7942D8C2FE94}" srcOrd="0" destOrd="0" presId="urn:microsoft.com/office/officeart/2005/8/layout/hProcess10"/>
    <dgm:cxn modelId="{397B7FB4-D7BC-4A07-8DFD-E13B60CFE124}" type="presParOf" srcId="{FA8B1B15-D4AD-42F0-A8C0-2F2A2A59EDFF}" destId="{19E5DBD1-EEC6-4E3E-9F02-C03D2ED3A350}" srcOrd="1" destOrd="0" presId="urn:microsoft.com/office/officeart/2005/8/layout/hProcess10"/>
    <dgm:cxn modelId="{AE4AFB7B-CF8B-4802-809B-6FA4D2891FC8}" type="presParOf" srcId="{EC15E7FB-A0A6-40CE-A4E6-D0399AF7FBCB}" destId="{D09D78EA-E5DC-4B4F-9511-C2272016AFB9}" srcOrd="5" destOrd="0" presId="urn:microsoft.com/office/officeart/2005/8/layout/hProcess10"/>
    <dgm:cxn modelId="{CFCD8745-B7B0-43C3-8B5F-334CB7E19577}" type="presParOf" srcId="{D09D78EA-E5DC-4B4F-9511-C2272016AFB9}" destId="{03853765-687B-4289-92F4-53B25A5107D2}" srcOrd="0" destOrd="0" presId="urn:microsoft.com/office/officeart/2005/8/layout/hProcess10"/>
    <dgm:cxn modelId="{B79B95AA-EFC2-41E6-BD25-F179CDB918F9}" type="presParOf" srcId="{EC15E7FB-A0A6-40CE-A4E6-D0399AF7FBCB}" destId="{1E8A52DD-9B96-4622-8D38-93E7B0802982}" srcOrd="6" destOrd="0" presId="urn:microsoft.com/office/officeart/2005/8/layout/hProcess10"/>
    <dgm:cxn modelId="{8D3760FE-2BE5-47B8-A910-4BC96CE399DF}" type="presParOf" srcId="{1E8A52DD-9B96-4622-8D38-93E7B0802982}" destId="{2F53684D-0B46-4F95-BAD3-C10EE1D21ED1}" srcOrd="0" destOrd="0" presId="urn:microsoft.com/office/officeart/2005/8/layout/hProcess10"/>
    <dgm:cxn modelId="{6D0470DA-2F59-48E2-959B-F8FC30AD482A}" type="presParOf" srcId="{1E8A52DD-9B96-4622-8D38-93E7B0802982}" destId="{31E50F65-6F92-4C4E-9611-83287AEFE659}" srcOrd="1" destOrd="0" presId="urn:microsoft.com/office/officeart/2005/8/layout/hProcess10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CFD3409-1BB3-4746-B72B-01C9FC47CBCC}" type="doc">
      <dgm:prSet loTypeId="urn:microsoft.com/office/officeart/2005/8/layout/chevron1" loCatId="process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pl-PL"/>
        </a:p>
      </dgm:t>
    </dgm:pt>
    <dgm:pt modelId="{AA03D36A-CB69-4B24-9F54-5C563EC3953A}">
      <dgm:prSet phldrT="[Tekst]" custT="1"/>
      <dgm:spPr>
        <a:xfrm>
          <a:off x="1398" y="70721"/>
          <a:ext cx="2682532" cy="730820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pl-PL" sz="19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Proces egzaminowania</a:t>
          </a:r>
          <a:endParaRPr lang="pl-PL" sz="190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gm:t>
    </dgm:pt>
    <dgm:pt modelId="{27243F8C-320C-4172-9392-4A726E139879}" type="parTrans" cxnId="{56AC2942-A487-403B-9107-626F467F532F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A7FE62C6-C15F-42C3-8161-C64C2F1F3EE3}" type="sibTrans" cxnId="{56AC2942-A487-403B-9107-626F467F532F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E4258972-B85A-4864-A8B0-E964156A14D0}">
      <dgm:prSet phldrT="[Tekst]" custT="1"/>
      <dgm:spPr>
        <a:xfrm>
          <a:off x="2501226" y="70721"/>
          <a:ext cx="1849506" cy="730820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pl-PL" sz="20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gm:t>
    </dgm:pt>
    <dgm:pt modelId="{8B36E18E-B8CC-43A2-85F6-D7A626C7F4F5}" type="parTrans" cxnId="{6BDDCDEB-A5B0-4435-918C-273096381478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461CE8C9-179D-4127-80FF-F4C7A1160443}" type="sibTrans" cxnId="{6BDDCDEB-A5B0-4435-918C-273096381478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7864E77E-3562-4077-B37F-1B6B65B7B36E}">
      <dgm:prSet phldrT="[Tekst]" custT="1"/>
      <dgm:spPr>
        <a:xfrm>
          <a:off x="4168027" y="70721"/>
          <a:ext cx="1827051" cy="730820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pl-PL" sz="20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gm:t>
    </dgm:pt>
    <dgm:pt modelId="{5C53D559-6190-4DFC-A0F2-83CFD494399A}" type="parTrans" cxnId="{BF5CC63B-0E9E-4996-AB76-B56537CFAD85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8E12EDC3-76C0-4F56-A2C2-87E9CFE85C67}" type="sibTrans" cxnId="{BF5CC63B-0E9E-4996-AB76-B56537CFAD85}">
      <dgm:prSet/>
      <dgm:spPr/>
      <dgm:t>
        <a:bodyPr/>
        <a:lstStyle/>
        <a:p>
          <a:endParaRPr lang="pl-PL" sz="2000">
            <a:solidFill>
              <a:srgbClr val="E1FFE1"/>
            </a:solidFill>
          </a:endParaRPr>
        </a:p>
      </dgm:t>
    </dgm:pt>
    <dgm:pt modelId="{1CC25C82-B488-4F1C-AA91-91603FA07652}" type="pres">
      <dgm:prSet presAssocID="{BCFD3409-1BB3-4746-B72B-01C9FC47CBCC}" presName="Name0" presStyleCnt="0">
        <dgm:presLayoutVars>
          <dgm:dir/>
          <dgm:animLvl val="lvl"/>
          <dgm:resizeHandles val="exact"/>
        </dgm:presLayoutVars>
      </dgm:prSet>
      <dgm:spPr/>
    </dgm:pt>
    <dgm:pt modelId="{928D4632-5803-4627-B796-220535E955C6}" type="pres">
      <dgm:prSet presAssocID="{AA03D36A-CB69-4B24-9F54-5C563EC3953A}" presName="parTxOnly" presStyleLbl="node1" presStyleIdx="0" presStyleCnt="3" custScaleX="146823">
        <dgm:presLayoutVars>
          <dgm:chMax val="0"/>
          <dgm:chPref val="0"/>
          <dgm:bulletEnabled val="1"/>
        </dgm:presLayoutVars>
      </dgm:prSet>
      <dgm:spPr/>
    </dgm:pt>
    <dgm:pt modelId="{1F141A2C-2B98-42A5-90BD-C55003600D9E}" type="pres">
      <dgm:prSet presAssocID="{A7FE62C6-C15F-42C3-8161-C64C2F1F3EE3}" presName="parTxOnlySpace" presStyleCnt="0"/>
      <dgm:spPr/>
    </dgm:pt>
    <dgm:pt modelId="{B7154817-CDFB-4432-919C-8D112D9226C3}" type="pres">
      <dgm:prSet presAssocID="{E4258972-B85A-4864-A8B0-E964156A14D0}" presName="parTxOnly" presStyleLbl="node1" presStyleIdx="1" presStyleCnt="3" custScaleX="101229">
        <dgm:presLayoutVars>
          <dgm:chMax val="0"/>
          <dgm:chPref val="0"/>
          <dgm:bulletEnabled val="1"/>
        </dgm:presLayoutVars>
      </dgm:prSet>
      <dgm:spPr/>
    </dgm:pt>
    <dgm:pt modelId="{8EB2B0B0-7F3D-4882-96A5-DE9D8CBB6482}" type="pres">
      <dgm:prSet presAssocID="{461CE8C9-179D-4127-80FF-F4C7A1160443}" presName="parTxOnlySpace" presStyleCnt="0"/>
      <dgm:spPr/>
    </dgm:pt>
    <dgm:pt modelId="{7B37C052-CB21-49CC-8714-754E4D96E88C}" type="pres">
      <dgm:prSet presAssocID="{7864E77E-3562-4077-B37F-1B6B65B7B36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1C76121-1C16-4832-8C0A-3D6F1C578A37}" type="presOf" srcId="{7864E77E-3562-4077-B37F-1B6B65B7B36E}" destId="{7B37C052-CB21-49CC-8714-754E4D96E88C}" srcOrd="0" destOrd="0" presId="urn:microsoft.com/office/officeart/2005/8/layout/chevron1"/>
    <dgm:cxn modelId="{BF5CC63B-0E9E-4996-AB76-B56537CFAD85}" srcId="{BCFD3409-1BB3-4746-B72B-01C9FC47CBCC}" destId="{7864E77E-3562-4077-B37F-1B6B65B7B36E}" srcOrd="2" destOrd="0" parTransId="{5C53D559-6190-4DFC-A0F2-83CFD494399A}" sibTransId="{8E12EDC3-76C0-4F56-A2C2-87E9CFE85C67}"/>
    <dgm:cxn modelId="{7807325E-208B-410F-8561-AF15FA25AE97}" type="presOf" srcId="{E4258972-B85A-4864-A8B0-E964156A14D0}" destId="{B7154817-CDFB-4432-919C-8D112D9226C3}" srcOrd="0" destOrd="0" presId="urn:microsoft.com/office/officeart/2005/8/layout/chevron1"/>
    <dgm:cxn modelId="{56AC2942-A487-403B-9107-626F467F532F}" srcId="{BCFD3409-1BB3-4746-B72B-01C9FC47CBCC}" destId="{AA03D36A-CB69-4B24-9F54-5C563EC3953A}" srcOrd="0" destOrd="0" parTransId="{27243F8C-320C-4172-9392-4A726E139879}" sibTransId="{A7FE62C6-C15F-42C3-8161-C64C2F1F3EE3}"/>
    <dgm:cxn modelId="{D615C768-0946-4AB6-AC30-B639335C9C0B}" type="presOf" srcId="{AA03D36A-CB69-4B24-9F54-5C563EC3953A}" destId="{928D4632-5803-4627-B796-220535E955C6}" srcOrd="0" destOrd="0" presId="urn:microsoft.com/office/officeart/2005/8/layout/chevron1"/>
    <dgm:cxn modelId="{832C8E50-E0F7-4872-A9F6-D181314FFB5F}" type="presOf" srcId="{BCFD3409-1BB3-4746-B72B-01C9FC47CBCC}" destId="{1CC25C82-B488-4F1C-AA91-91603FA07652}" srcOrd="0" destOrd="0" presId="urn:microsoft.com/office/officeart/2005/8/layout/chevron1"/>
    <dgm:cxn modelId="{6BDDCDEB-A5B0-4435-918C-273096381478}" srcId="{BCFD3409-1BB3-4746-B72B-01C9FC47CBCC}" destId="{E4258972-B85A-4864-A8B0-E964156A14D0}" srcOrd="1" destOrd="0" parTransId="{8B36E18E-B8CC-43A2-85F6-D7A626C7F4F5}" sibTransId="{461CE8C9-179D-4127-80FF-F4C7A1160443}"/>
    <dgm:cxn modelId="{782D8A61-14F4-47C7-90E0-3392A29936AE}" type="presParOf" srcId="{1CC25C82-B488-4F1C-AA91-91603FA07652}" destId="{928D4632-5803-4627-B796-220535E955C6}" srcOrd="0" destOrd="0" presId="urn:microsoft.com/office/officeart/2005/8/layout/chevron1"/>
    <dgm:cxn modelId="{AEB0BC04-094F-4EF2-B46E-A375A7736CC9}" type="presParOf" srcId="{1CC25C82-B488-4F1C-AA91-91603FA07652}" destId="{1F141A2C-2B98-42A5-90BD-C55003600D9E}" srcOrd="1" destOrd="0" presId="urn:microsoft.com/office/officeart/2005/8/layout/chevron1"/>
    <dgm:cxn modelId="{46B479AD-CC15-49AE-A6A5-DF9BDD413DAB}" type="presParOf" srcId="{1CC25C82-B488-4F1C-AA91-91603FA07652}" destId="{B7154817-CDFB-4432-919C-8D112D9226C3}" srcOrd="2" destOrd="0" presId="urn:microsoft.com/office/officeart/2005/8/layout/chevron1"/>
    <dgm:cxn modelId="{DBAC375C-8618-4A67-9E05-1BB2FF8EE570}" type="presParOf" srcId="{1CC25C82-B488-4F1C-AA91-91603FA07652}" destId="{8EB2B0B0-7F3D-4882-96A5-DE9D8CBB6482}" srcOrd="3" destOrd="0" presId="urn:microsoft.com/office/officeart/2005/8/layout/chevron1"/>
    <dgm:cxn modelId="{C7658BD3-0D92-45E9-A38C-FD18E41EC980}" type="presParOf" srcId="{1CC25C82-B488-4F1C-AA91-91603FA07652}" destId="{7B37C052-CB21-49CC-8714-754E4D96E88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79AA61-EC58-49D2-9C08-C16FFEBD59BA}">
      <dsp:nvSpPr>
        <dsp:cNvPr id="0" name=""/>
        <dsp:cNvSpPr/>
      </dsp:nvSpPr>
      <dsp:spPr>
        <a:xfrm>
          <a:off x="0" y="113005"/>
          <a:ext cx="7152456" cy="447028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50F4F3-43CE-4056-950F-FFF2402A8C79}">
      <dsp:nvSpPr>
        <dsp:cNvPr id="0" name=""/>
        <dsp:cNvSpPr/>
      </dsp:nvSpPr>
      <dsp:spPr>
        <a:xfrm>
          <a:off x="908361" y="3198396"/>
          <a:ext cx="185963" cy="185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73689D-F39B-412A-8FC9-55C0BCA11F34}">
      <dsp:nvSpPr>
        <dsp:cNvPr id="0" name=""/>
        <dsp:cNvSpPr/>
      </dsp:nvSpPr>
      <dsp:spPr>
        <a:xfrm>
          <a:off x="1001343" y="3291378"/>
          <a:ext cx="1666522" cy="1291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538" tIns="0" rIns="0" bIns="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/>
            <a:t>zmiany</a:t>
          </a:r>
        </a:p>
      </dsp:txBody>
      <dsp:txXfrm>
        <a:off x="1001343" y="3291378"/>
        <a:ext cx="1666522" cy="1291912"/>
      </dsp:txXfrm>
    </dsp:sp>
    <dsp:sp modelId="{7636F001-27A6-4CAA-A6BF-33ADC567EE85}">
      <dsp:nvSpPr>
        <dsp:cNvPr id="0" name=""/>
        <dsp:cNvSpPr/>
      </dsp:nvSpPr>
      <dsp:spPr>
        <a:xfrm>
          <a:off x="2549850" y="1983372"/>
          <a:ext cx="336165" cy="3361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06B7F4-D321-4640-AEBD-0655B06D76B4}">
      <dsp:nvSpPr>
        <dsp:cNvPr id="0" name=""/>
        <dsp:cNvSpPr/>
      </dsp:nvSpPr>
      <dsp:spPr>
        <a:xfrm>
          <a:off x="2717933" y="2151455"/>
          <a:ext cx="1716589" cy="2431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127" tIns="0" rIns="0" bIns="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/>
            <a:t>zmiany</a:t>
          </a:r>
        </a:p>
      </dsp:txBody>
      <dsp:txXfrm>
        <a:off x="2717933" y="2151455"/>
        <a:ext cx="1716589" cy="2431835"/>
      </dsp:txXfrm>
    </dsp:sp>
    <dsp:sp modelId="{EFCB57BF-5317-4AC9-9EEA-FB4403604206}">
      <dsp:nvSpPr>
        <dsp:cNvPr id="0" name=""/>
        <dsp:cNvSpPr/>
      </dsp:nvSpPr>
      <dsp:spPr>
        <a:xfrm>
          <a:off x="4523928" y="1243987"/>
          <a:ext cx="464909" cy="4649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8D2586-637C-484B-AB5A-7D639492A0BE}">
      <dsp:nvSpPr>
        <dsp:cNvPr id="0" name=""/>
        <dsp:cNvSpPr/>
      </dsp:nvSpPr>
      <dsp:spPr>
        <a:xfrm>
          <a:off x="4756383" y="1476442"/>
          <a:ext cx="1716589" cy="3106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346" tIns="0" rIns="0" bIns="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/>
            <a:t>zmiany</a:t>
          </a:r>
        </a:p>
      </dsp:txBody>
      <dsp:txXfrm>
        <a:off x="4756383" y="1476442"/>
        <a:ext cx="1716589" cy="310684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059EA-1BF1-4ACC-9D02-C9817F344F58}">
      <dsp:nvSpPr>
        <dsp:cNvPr id="0" name=""/>
        <dsp:cNvSpPr/>
      </dsp:nvSpPr>
      <dsp:spPr>
        <a:xfrm>
          <a:off x="1117" y="399512"/>
          <a:ext cx="1454948" cy="145494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B2F122-7F43-4024-B0A3-9B858945AC99}">
      <dsp:nvSpPr>
        <dsp:cNvPr id="0" name=""/>
        <dsp:cNvSpPr/>
      </dsp:nvSpPr>
      <dsp:spPr>
        <a:xfrm>
          <a:off x="237969" y="1272481"/>
          <a:ext cx="1454948" cy="14549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rgbClr val="E1FFE1"/>
              </a:solidFill>
            </a:rPr>
            <a:t>Odebranie </a:t>
          </a:r>
          <a:br>
            <a:rPr lang="pl-PL" sz="1600" kern="1200" dirty="0">
              <a:solidFill>
                <a:srgbClr val="E1FFE1"/>
              </a:solidFill>
            </a:rPr>
          </a:br>
          <a:r>
            <a:rPr lang="pl-PL" sz="1600" kern="1200" dirty="0">
              <a:solidFill>
                <a:srgbClr val="E1FFE1"/>
              </a:solidFill>
            </a:rPr>
            <a:t>od PZN prac zdających </a:t>
          </a:r>
          <a:br>
            <a:rPr lang="pl-PL" sz="1600" kern="1200" dirty="0">
              <a:solidFill>
                <a:srgbClr val="E1FFE1"/>
              </a:solidFill>
            </a:rPr>
          </a:br>
          <a:r>
            <a:rPr lang="pl-PL" sz="1600" kern="1200" dirty="0">
              <a:solidFill>
                <a:srgbClr val="E1FFE1"/>
              </a:solidFill>
            </a:rPr>
            <a:t>i dokumentacji </a:t>
          </a:r>
          <a:br>
            <a:rPr lang="pl-PL" sz="1600" kern="1200" dirty="0">
              <a:solidFill>
                <a:srgbClr val="E1FFE1"/>
              </a:solidFill>
            </a:rPr>
          </a:br>
          <a:r>
            <a:rPr lang="pl-PL" sz="1600" kern="1200" dirty="0">
              <a:solidFill>
                <a:srgbClr val="E1FFE1"/>
              </a:solidFill>
            </a:rPr>
            <a:t>egzaminu </a:t>
          </a:r>
          <a:br>
            <a:rPr lang="pl-PL" sz="1600" kern="1200" dirty="0">
              <a:solidFill>
                <a:srgbClr val="E1FFE1"/>
              </a:solidFill>
            </a:rPr>
          </a:br>
          <a:r>
            <a:rPr lang="pl-PL" sz="1600" kern="1200" dirty="0">
              <a:solidFill>
                <a:srgbClr val="E1FFE1"/>
              </a:solidFill>
            </a:rPr>
            <a:t>w danej sali</a:t>
          </a:r>
        </a:p>
      </dsp:txBody>
      <dsp:txXfrm>
        <a:off x="280583" y="1315095"/>
        <a:ext cx="1369720" cy="1369720"/>
      </dsp:txXfrm>
    </dsp:sp>
    <dsp:sp modelId="{7DA28EEA-994C-45FE-B53E-577D80823B56}">
      <dsp:nvSpPr>
        <dsp:cNvPr id="0" name=""/>
        <dsp:cNvSpPr/>
      </dsp:nvSpPr>
      <dsp:spPr>
        <a:xfrm>
          <a:off x="1736320" y="952184"/>
          <a:ext cx="280255" cy="3496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>
            <a:solidFill>
              <a:srgbClr val="E1FFE1"/>
            </a:solidFill>
          </a:endParaRPr>
        </a:p>
      </dsp:txBody>
      <dsp:txXfrm>
        <a:off x="1736320" y="1022105"/>
        <a:ext cx="196179" cy="209761"/>
      </dsp:txXfrm>
    </dsp:sp>
    <dsp:sp modelId="{19974F55-9FE0-42D6-8447-19894013B299}">
      <dsp:nvSpPr>
        <dsp:cNvPr id="0" name=""/>
        <dsp:cNvSpPr/>
      </dsp:nvSpPr>
      <dsp:spPr>
        <a:xfrm>
          <a:off x="2256794" y="399512"/>
          <a:ext cx="1454948" cy="145494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A0C818-511F-41EA-ABAA-5FC9EC523DA8}">
      <dsp:nvSpPr>
        <dsp:cNvPr id="0" name=""/>
        <dsp:cNvSpPr/>
      </dsp:nvSpPr>
      <dsp:spPr>
        <a:xfrm>
          <a:off x="2493646" y="1272481"/>
          <a:ext cx="1454948" cy="14549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rgbClr val="E1FFE1"/>
              </a:solidFill>
            </a:rPr>
            <a:t>Sprawdzenie kompletności dokumentacji</a:t>
          </a:r>
        </a:p>
      </dsp:txBody>
      <dsp:txXfrm>
        <a:off x="2536260" y="1315095"/>
        <a:ext cx="1369720" cy="1369720"/>
      </dsp:txXfrm>
    </dsp:sp>
    <dsp:sp modelId="{9621A90B-709B-4C71-A05B-F01E99BC376F}">
      <dsp:nvSpPr>
        <dsp:cNvPr id="0" name=""/>
        <dsp:cNvSpPr/>
      </dsp:nvSpPr>
      <dsp:spPr>
        <a:xfrm>
          <a:off x="3991997" y="952184"/>
          <a:ext cx="280255" cy="3496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>
            <a:solidFill>
              <a:srgbClr val="E1FFE1"/>
            </a:solidFill>
          </a:endParaRPr>
        </a:p>
      </dsp:txBody>
      <dsp:txXfrm>
        <a:off x="3991997" y="1022105"/>
        <a:ext cx="196179" cy="209761"/>
      </dsp:txXfrm>
    </dsp:sp>
    <dsp:sp modelId="{6F230068-2013-4EF9-8CB7-7942D8C2FE94}">
      <dsp:nvSpPr>
        <dsp:cNvPr id="0" name=""/>
        <dsp:cNvSpPr/>
      </dsp:nvSpPr>
      <dsp:spPr>
        <a:xfrm>
          <a:off x="4512471" y="399512"/>
          <a:ext cx="1454948" cy="145494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5DBD1-EEC6-4E3E-9F02-C03D2ED3A350}">
      <dsp:nvSpPr>
        <dsp:cNvPr id="0" name=""/>
        <dsp:cNvSpPr/>
      </dsp:nvSpPr>
      <dsp:spPr>
        <a:xfrm>
          <a:off x="4749323" y="1272481"/>
          <a:ext cx="1454948" cy="14549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rgbClr val="E1FFE1"/>
              </a:solidFill>
            </a:rPr>
            <a:t>Zakończenie </a:t>
          </a:r>
          <a:br>
            <a:rPr lang="pl-PL" sz="1600" kern="1200" dirty="0">
              <a:solidFill>
                <a:srgbClr val="E1FFE1"/>
              </a:solidFill>
            </a:rPr>
          </a:br>
          <a:r>
            <a:rPr lang="pl-PL" sz="1600" kern="1200" dirty="0">
              <a:solidFill>
                <a:srgbClr val="E1FFE1"/>
              </a:solidFill>
            </a:rPr>
            <a:t>w SIOEPKZ egzaminu </a:t>
          </a:r>
          <a:br>
            <a:rPr lang="pl-PL" sz="1600" kern="1200" dirty="0">
              <a:solidFill>
                <a:srgbClr val="E1FFE1"/>
              </a:solidFill>
            </a:rPr>
          </a:br>
          <a:r>
            <a:rPr lang="pl-PL" sz="1600" kern="1200" dirty="0">
              <a:solidFill>
                <a:srgbClr val="E1FFE1"/>
              </a:solidFill>
            </a:rPr>
            <a:t>w danej sali </a:t>
          </a:r>
          <a:br>
            <a:rPr lang="pl-PL" sz="1600" kern="1200" dirty="0">
              <a:solidFill>
                <a:srgbClr val="E1FFE1"/>
              </a:solidFill>
            </a:rPr>
          </a:br>
          <a:endParaRPr lang="pl-PL" sz="1600" kern="1200" dirty="0">
            <a:solidFill>
              <a:srgbClr val="E1FFE1"/>
            </a:solidFill>
          </a:endParaRPr>
        </a:p>
      </dsp:txBody>
      <dsp:txXfrm>
        <a:off x="4791937" y="1315095"/>
        <a:ext cx="1369720" cy="1369720"/>
      </dsp:txXfrm>
    </dsp:sp>
    <dsp:sp modelId="{D09D78EA-E5DC-4B4F-9511-C2272016AFB9}">
      <dsp:nvSpPr>
        <dsp:cNvPr id="0" name=""/>
        <dsp:cNvSpPr/>
      </dsp:nvSpPr>
      <dsp:spPr>
        <a:xfrm>
          <a:off x="6247674" y="952184"/>
          <a:ext cx="280255" cy="3496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>
            <a:solidFill>
              <a:srgbClr val="E1FFE1"/>
            </a:solidFill>
          </a:endParaRPr>
        </a:p>
      </dsp:txBody>
      <dsp:txXfrm>
        <a:off x="6247674" y="1022105"/>
        <a:ext cx="196179" cy="209761"/>
      </dsp:txXfrm>
    </dsp:sp>
    <dsp:sp modelId="{2F53684D-0B46-4F95-BAD3-C10EE1D21ED1}">
      <dsp:nvSpPr>
        <dsp:cNvPr id="0" name=""/>
        <dsp:cNvSpPr/>
      </dsp:nvSpPr>
      <dsp:spPr>
        <a:xfrm>
          <a:off x="6768148" y="399512"/>
          <a:ext cx="1454948" cy="145494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E50F65-6F92-4C4E-9611-83287AEFE659}">
      <dsp:nvSpPr>
        <dsp:cNvPr id="0" name=""/>
        <dsp:cNvSpPr/>
      </dsp:nvSpPr>
      <dsp:spPr>
        <a:xfrm>
          <a:off x="7005000" y="1272481"/>
          <a:ext cx="1454948" cy="14549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rgbClr val="E1FFE1"/>
              </a:solidFill>
            </a:rPr>
            <a:t>Edycja protokołu </a:t>
          </a:r>
          <a:br>
            <a:rPr lang="pl-PL" sz="1600" kern="1200" dirty="0">
              <a:solidFill>
                <a:srgbClr val="E1FFE1"/>
              </a:solidFill>
            </a:rPr>
          </a:br>
          <a:r>
            <a:rPr lang="pl-PL" sz="1600" kern="1200" dirty="0">
              <a:solidFill>
                <a:srgbClr val="E1FFE1"/>
              </a:solidFill>
            </a:rPr>
            <a:t>z przebiegu </a:t>
          </a:r>
          <a:br>
            <a:rPr lang="pl-PL" sz="1600" kern="1200" dirty="0">
              <a:solidFill>
                <a:srgbClr val="E1FFE1"/>
              </a:solidFill>
            </a:rPr>
          </a:br>
          <a:r>
            <a:rPr lang="pl-PL" sz="1600" kern="1200" dirty="0">
              <a:solidFill>
                <a:srgbClr val="E1FFE1"/>
              </a:solidFill>
            </a:rPr>
            <a:t>po egzaminie </a:t>
          </a:r>
          <a:br>
            <a:rPr lang="pl-PL" sz="1600" kern="1200" dirty="0">
              <a:solidFill>
                <a:srgbClr val="E1FFE1"/>
              </a:solidFill>
            </a:rPr>
          </a:br>
          <a:r>
            <a:rPr lang="pl-PL" sz="1600" kern="1200" dirty="0">
              <a:solidFill>
                <a:srgbClr val="E1FFE1"/>
              </a:solidFill>
            </a:rPr>
            <a:t>w danej sali</a:t>
          </a:r>
        </a:p>
      </dsp:txBody>
      <dsp:txXfrm>
        <a:off x="7047614" y="1315095"/>
        <a:ext cx="1369720" cy="136972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D4632-5803-4627-B796-220535E955C6}">
      <dsp:nvSpPr>
        <dsp:cNvPr id="0" name=""/>
        <dsp:cNvSpPr/>
      </dsp:nvSpPr>
      <dsp:spPr>
        <a:xfrm>
          <a:off x="0" y="0"/>
          <a:ext cx="2850770" cy="749607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Proces egzaminowania</a:t>
          </a:r>
          <a:endParaRPr lang="pl-PL" sz="1900" kern="120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sp:txBody>
      <dsp:txXfrm>
        <a:off x="374804" y="0"/>
        <a:ext cx="2101163" cy="749607"/>
      </dsp:txXfrm>
    </dsp:sp>
    <dsp:sp modelId="{B7154817-CDFB-4432-919C-8D112D9226C3}">
      <dsp:nvSpPr>
        <dsp:cNvPr id="0" name=""/>
        <dsp:cNvSpPr/>
      </dsp:nvSpPr>
      <dsp:spPr>
        <a:xfrm>
          <a:off x="2658092" y="0"/>
          <a:ext cx="1965499" cy="749607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kern="120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sp:txBody>
      <dsp:txXfrm>
        <a:off x="3032896" y="0"/>
        <a:ext cx="1215892" cy="749607"/>
      </dsp:txXfrm>
    </dsp:sp>
    <dsp:sp modelId="{7B37C052-CB21-49CC-8714-754E4D96E88C}">
      <dsp:nvSpPr>
        <dsp:cNvPr id="0" name=""/>
        <dsp:cNvSpPr/>
      </dsp:nvSpPr>
      <dsp:spPr>
        <a:xfrm>
          <a:off x="4429429" y="0"/>
          <a:ext cx="1941637" cy="749607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Egzaminy-protokoły</a:t>
          </a:r>
          <a:endParaRPr lang="pl-PL" sz="2000" kern="120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sp:txBody>
      <dsp:txXfrm>
        <a:off x="4804233" y="0"/>
        <a:ext cx="1192030" cy="74960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30BB5-DE68-4CCC-8099-5ABB2991CE44}">
      <dsp:nvSpPr>
        <dsp:cNvPr id="0" name=""/>
        <dsp:cNvSpPr/>
      </dsp:nvSpPr>
      <dsp:spPr>
        <a:xfrm>
          <a:off x="1357" y="0"/>
          <a:ext cx="2999550" cy="60545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kern="1200" dirty="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Proces egzaminowania</a:t>
          </a:r>
        </a:p>
      </dsp:txBody>
      <dsp:txXfrm>
        <a:off x="304086" y="0"/>
        <a:ext cx="2394092" cy="605458"/>
      </dsp:txXfrm>
    </dsp:sp>
    <dsp:sp modelId="{D20C1313-6652-44B5-AE83-EC673BF138BF}">
      <dsp:nvSpPr>
        <dsp:cNvPr id="0" name=""/>
        <dsp:cNvSpPr/>
      </dsp:nvSpPr>
      <dsp:spPr>
        <a:xfrm>
          <a:off x="2833445" y="0"/>
          <a:ext cx="2264642" cy="60545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kern="12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b="0" kern="120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sp:txBody>
      <dsp:txXfrm>
        <a:off x="3136174" y="0"/>
        <a:ext cx="1659184" cy="605458"/>
      </dsp:txXfrm>
    </dsp:sp>
    <dsp:sp modelId="{F9FE0146-3CD7-4A05-B486-506B26A87751}">
      <dsp:nvSpPr>
        <dsp:cNvPr id="0" name=""/>
        <dsp:cNvSpPr/>
      </dsp:nvSpPr>
      <dsp:spPr>
        <a:xfrm>
          <a:off x="4909636" y="0"/>
          <a:ext cx="2826914" cy="60545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kern="12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Egzaminy - Protokoły Zbiorcze</a:t>
          </a:r>
          <a:endParaRPr lang="pl-PL" sz="2000" b="0" kern="120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sp:txBody>
      <dsp:txXfrm>
        <a:off x="5212365" y="0"/>
        <a:ext cx="2221456" cy="6054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1999C-9B49-4D56-849B-AEB2D960EEA5}">
      <dsp:nvSpPr>
        <dsp:cNvPr id="0" name=""/>
        <dsp:cNvSpPr/>
      </dsp:nvSpPr>
      <dsp:spPr>
        <a:xfrm>
          <a:off x="0" y="0"/>
          <a:ext cx="2467399" cy="76301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0" kern="1200" dirty="0">
              <a:solidFill>
                <a:srgbClr val="E1FFE1"/>
              </a:solidFill>
            </a:rPr>
            <a:t>Rejestry</a:t>
          </a:r>
        </a:p>
      </dsp:txBody>
      <dsp:txXfrm>
        <a:off x="381506" y="0"/>
        <a:ext cx="1704387" cy="763012"/>
      </dsp:txXfrm>
    </dsp:sp>
    <dsp:sp modelId="{55C320F2-11FC-4F1C-AD35-AC9FF909D615}">
      <dsp:nvSpPr>
        <dsp:cNvPr id="0" name=""/>
        <dsp:cNvSpPr/>
      </dsp:nvSpPr>
      <dsp:spPr>
        <a:xfrm>
          <a:off x="2222684" y="0"/>
          <a:ext cx="2467399" cy="76301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>
              <a:solidFill>
                <a:srgbClr val="E1FFE1"/>
              </a:solidFill>
            </a:rPr>
            <a:t>Rejestry wewnętrzne</a:t>
          </a:r>
          <a:endParaRPr lang="pl-PL" sz="1700" b="1" kern="1200" dirty="0">
            <a:solidFill>
              <a:srgbClr val="E1FFE1"/>
            </a:solidFill>
          </a:endParaRPr>
        </a:p>
      </dsp:txBody>
      <dsp:txXfrm>
        <a:off x="2604190" y="0"/>
        <a:ext cx="1704387" cy="763012"/>
      </dsp:txXfrm>
    </dsp:sp>
    <dsp:sp modelId="{CFEAA41D-21EC-440E-A1C9-428E2EE22812}">
      <dsp:nvSpPr>
        <dsp:cNvPr id="0" name=""/>
        <dsp:cNvSpPr/>
      </dsp:nvSpPr>
      <dsp:spPr>
        <a:xfrm>
          <a:off x="4445368" y="0"/>
          <a:ext cx="2467399" cy="76301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>
              <a:solidFill>
                <a:srgbClr val="E1FFE1"/>
              </a:solidFill>
            </a:rPr>
            <a:t>Terminy kursów na kwalifikacje w zawodzie</a:t>
          </a:r>
          <a:endParaRPr lang="pl-PL" sz="1700" b="1" kern="1200" dirty="0">
            <a:solidFill>
              <a:srgbClr val="E1FFE1"/>
            </a:solidFill>
          </a:endParaRPr>
        </a:p>
      </dsp:txBody>
      <dsp:txXfrm>
        <a:off x="4826874" y="0"/>
        <a:ext cx="1704387" cy="7630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1999C-9B49-4D56-849B-AEB2D960EEA5}">
      <dsp:nvSpPr>
        <dsp:cNvPr id="0" name=""/>
        <dsp:cNvSpPr/>
      </dsp:nvSpPr>
      <dsp:spPr>
        <a:xfrm>
          <a:off x="8371" y="79694"/>
          <a:ext cx="2046984" cy="547453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0" kern="1200" dirty="0">
              <a:solidFill>
                <a:srgbClr val="E1FFE1"/>
              </a:solidFill>
            </a:rPr>
            <a:t>Proces egzaminowania</a:t>
          </a:r>
        </a:p>
      </dsp:txBody>
      <dsp:txXfrm>
        <a:off x="282098" y="79694"/>
        <a:ext cx="1499531" cy="547453"/>
      </dsp:txXfrm>
    </dsp:sp>
    <dsp:sp modelId="{55C320F2-11FC-4F1C-AD35-AC9FF909D615}">
      <dsp:nvSpPr>
        <dsp:cNvPr id="0" name=""/>
        <dsp:cNvSpPr/>
      </dsp:nvSpPr>
      <dsp:spPr>
        <a:xfrm>
          <a:off x="1901331" y="92805"/>
          <a:ext cx="1462358" cy="547453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rgbClr val="E1FFE1"/>
              </a:solidFill>
            </a:rPr>
            <a:t>Egzaminy</a:t>
          </a:r>
          <a:endParaRPr lang="pl-PL" sz="1600" b="1" kern="1200" dirty="0">
            <a:solidFill>
              <a:srgbClr val="E1FFE1"/>
            </a:solidFill>
          </a:endParaRPr>
        </a:p>
      </dsp:txBody>
      <dsp:txXfrm>
        <a:off x="2175058" y="92805"/>
        <a:ext cx="914905" cy="547453"/>
      </dsp:txXfrm>
    </dsp:sp>
    <dsp:sp modelId="{CFEAA41D-21EC-440E-A1C9-428E2EE22812}">
      <dsp:nvSpPr>
        <dsp:cNvPr id="0" name=""/>
        <dsp:cNvSpPr/>
      </dsp:nvSpPr>
      <dsp:spPr>
        <a:xfrm>
          <a:off x="3237961" y="75380"/>
          <a:ext cx="1418124" cy="547453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>
              <a:solidFill>
                <a:srgbClr val="E1FFE1"/>
              </a:solidFill>
            </a:rPr>
            <a:t>Egzaminy</a:t>
          </a:r>
          <a:endParaRPr lang="pl-PL" sz="1600" b="1" kern="1200" dirty="0">
            <a:solidFill>
              <a:srgbClr val="E1FFE1"/>
            </a:solidFill>
          </a:endParaRPr>
        </a:p>
      </dsp:txBody>
      <dsp:txXfrm>
        <a:off x="3511688" y="75380"/>
        <a:ext cx="870671" cy="5474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F253C2-18AB-42F1-9D73-BEF18AE871C8}">
      <dsp:nvSpPr>
        <dsp:cNvPr id="0" name=""/>
        <dsp:cNvSpPr/>
      </dsp:nvSpPr>
      <dsp:spPr>
        <a:xfrm>
          <a:off x="0" y="468258"/>
          <a:ext cx="2512615" cy="1173570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shade val="80000"/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asystenta technicznego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część praktyczna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model w i </a:t>
          </a:r>
          <a:r>
            <a:rPr lang="pl-PL" sz="1800" b="1" kern="1200" dirty="0" err="1"/>
            <a:t>wk</a:t>
          </a:r>
          <a:r>
            <a:rPr lang="pl-PL" sz="1800" kern="1200" dirty="0"/>
            <a:t> </a:t>
          </a:r>
        </a:p>
      </dsp:txBody>
      <dsp:txXfrm>
        <a:off x="0" y="468258"/>
        <a:ext cx="2512615" cy="1173570"/>
      </dsp:txXfrm>
    </dsp:sp>
    <dsp:sp modelId="{AE47406C-F9A9-48EE-A0DF-94764D20FFDE}">
      <dsp:nvSpPr>
        <dsp:cNvPr id="0" name=""/>
        <dsp:cNvSpPr/>
      </dsp:nvSpPr>
      <dsp:spPr>
        <a:xfrm>
          <a:off x="2979509" y="477952"/>
          <a:ext cx="2612978" cy="1173570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shade val="80000"/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administratora pracowni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część praktyczna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model </a:t>
          </a:r>
          <a:r>
            <a:rPr lang="pl-PL" sz="1800" b="1" kern="1200" dirty="0" err="1"/>
            <a:t>dk</a:t>
          </a:r>
          <a:endParaRPr lang="pl-PL" sz="1800" kern="1200" dirty="0"/>
        </a:p>
      </dsp:txBody>
      <dsp:txXfrm>
        <a:off x="2979509" y="477952"/>
        <a:ext cx="2612978" cy="1173570"/>
      </dsp:txXfrm>
    </dsp:sp>
    <dsp:sp modelId="{668858CB-36BE-4348-B21D-998D83B87F14}">
      <dsp:nvSpPr>
        <dsp:cNvPr id="0" name=""/>
        <dsp:cNvSpPr/>
      </dsp:nvSpPr>
      <dsp:spPr>
        <a:xfrm>
          <a:off x="6113928" y="458564"/>
          <a:ext cx="2347141" cy="1173570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shade val="80000"/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/>
            <a:t>operatora egzaminu </a:t>
          </a:r>
          <a:r>
            <a:rPr lang="pl-PL" sz="1800" kern="1200"/>
            <a:t> część pisemna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800" kern="1200"/>
            <a:t> „komputerowa”</a:t>
          </a:r>
          <a:endParaRPr lang="pl-PL" sz="1800" kern="1200" dirty="0"/>
        </a:p>
      </dsp:txBody>
      <dsp:txXfrm>
        <a:off x="6113928" y="458564"/>
        <a:ext cx="2347141" cy="11735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D4632-5803-4627-B796-220535E955C6}">
      <dsp:nvSpPr>
        <dsp:cNvPr id="0" name=""/>
        <dsp:cNvSpPr/>
      </dsp:nvSpPr>
      <dsp:spPr>
        <a:xfrm>
          <a:off x="1246" y="150495"/>
          <a:ext cx="2092632" cy="504057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rgbClr val="E1FFE1"/>
              </a:solidFill>
            </a:rPr>
            <a:t>Proces egzaminowania</a:t>
          </a:r>
        </a:p>
      </dsp:txBody>
      <dsp:txXfrm>
        <a:off x="253275" y="150495"/>
        <a:ext cx="1588575" cy="504057"/>
      </dsp:txXfrm>
    </dsp:sp>
    <dsp:sp modelId="{B7154817-CDFB-4432-919C-8D112D9226C3}">
      <dsp:nvSpPr>
        <dsp:cNvPr id="0" name=""/>
        <dsp:cNvSpPr/>
      </dsp:nvSpPr>
      <dsp:spPr>
        <a:xfrm>
          <a:off x="1991107" y="150495"/>
          <a:ext cx="1588878" cy="504057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rgbClr val="E1FFE1"/>
              </a:solidFill>
            </a:rPr>
            <a:t>Egzaminy</a:t>
          </a:r>
        </a:p>
      </dsp:txBody>
      <dsp:txXfrm>
        <a:off x="2243136" y="150495"/>
        <a:ext cx="1084821" cy="504057"/>
      </dsp:txXfrm>
    </dsp:sp>
    <dsp:sp modelId="{7B37C052-CB21-49CC-8714-754E4D96E88C}">
      <dsp:nvSpPr>
        <dsp:cNvPr id="0" name=""/>
        <dsp:cNvSpPr/>
      </dsp:nvSpPr>
      <dsp:spPr>
        <a:xfrm>
          <a:off x="3477214" y="150495"/>
          <a:ext cx="2141726" cy="504057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rgbClr val="E1FFE1"/>
              </a:solidFill>
            </a:rPr>
            <a:t>Egzaminy – </a:t>
          </a:r>
          <a:br>
            <a:rPr lang="pl-PL" sz="1600" kern="1200" dirty="0">
              <a:solidFill>
                <a:srgbClr val="E1FFE1"/>
              </a:solidFill>
            </a:rPr>
          </a:br>
          <a:r>
            <a:rPr lang="pl-PL" sz="1600" kern="1200" dirty="0">
              <a:solidFill>
                <a:srgbClr val="E1FFE1"/>
              </a:solidFill>
            </a:rPr>
            <a:t>arkusze i dane</a:t>
          </a:r>
        </a:p>
      </dsp:txBody>
      <dsp:txXfrm>
        <a:off x="3729243" y="150495"/>
        <a:ext cx="1637669" cy="5040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D4632-5803-4627-B796-220535E955C6}">
      <dsp:nvSpPr>
        <dsp:cNvPr id="0" name=""/>
        <dsp:cNvSpPr/>
      </dsp:nvSpPr>
      <dsp:spPr>
        <a:xfrm>
          <a:off x="1009" y="101262"/>
          <a:ext cx="2295502" cy="625379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Proces egzaminowania</a:t>
          </a:r>
        </a:p>
      </dsp:txBody>
      <dsp:txXfrm>
        <a:off x="313699" y="101262"/>
        <a:ext cx="1670123" cy="625379"/>
      </dsp:txXfrm>
    </dsp:sp>
    <dsp:sp modelId="{B7154817-CDFB-4432-919C-8D112D9226C3}">
      <dsp:nvSpPr>
        <dsp:cNvPr id="0" name=""/>
        <dsp:cNvSpPr/>
      </dsp:nvSpPr>
      <dsp:spPr>
        <a:xfrm>
          <a:off x="2140167" y="101262"/>
          <a:ext cx="2417138" cy="625379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1800" kern="120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sp:txBody>
      <dsp:txXfrm>
        <a:off x="2452857" y="101262"/>
        <a:ext cx="1791759" cy="625379"/>
      </dsp:txXfrm>
    </dsp:sp>
    <dsp:sp modelId="{7B37C052-CB21-49CC-8714-754E4D96E88C}">
      <dsp:nvSpPr>
        <dsp:cNvPr id="0" name=""/>
        <dsp:cNvSpPr/>
      </dsp:nvSpPr>
      <dsp:spPr>
        <a:xfrm>
          <a:off x="4400961" y="101262"/>
          <a:ext cx="3258180" cy="625379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Egzaminy – arkusze i dane </a:t>
          </a:r>
          <a:endParaRPr lang="pl-PL" sz="1800" kern="120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sp:txBody>
      <dsp:txXfrm>
        <a:off x="4713651" y="101262"/>
        <a:ext cx="2632801" cy="6253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D4632-5803-4627-B796-220535E955C6}">
      <dsp:nvSpPr>
        <dsp:cNvPr id="0" name=""/>
        <dsp:cNvSpPr/>
      </dsp:nvSpPr>
      <dsp:spPr>
        <a:xfrm>
          <a:off x="1031" y="40567"/>
          <a:ext cx="2345292" cy="638944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Proces egzaminowania</a:t>
          </a:r>
        </a:p>
      </dsp:txBody>
      <dsp:txXfrm>
        <a:off x="320503" y="40567"/>
        <a:ext cx="1706348" cy="638944"/>
      </dsp:txXfrm>
    </dsp:sp>
    <dsp:sp modelId="{B7154817-CDFB-4432-919C-8D112D9226C3}">
      <dsp:nvSpPr>
        <dsp:cNvPr id="0" name=""/>
        <dsp:cNvSpPr/>
      </dsp:nvSpPr>
      <dsp:spPr>
        <a:xfrm>
          <a:off x="2186587" y="40567"/>
          <a:ext cx="2469566" cy="638944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kern="120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sp:txBody>
      <dsp:txXfrm>
        <a:off x="2506059" y="40567"/>
        <a:ext cx="1830622" cy="638944"/>
      </dsp:txXfrm>
    </dsp:sp>
    <dsp:sp modelId="{7B37C052-CB21-49CC-8714-754E4D96E88C}">
      <dsp:nvSpPr>
        <dsp:cNvPr id="0" name=""/>
        <dsp:cNvSpPr/>
      </dsp:nvSpPr>
      <dsp:spPr>
        <a:xfrm>
          <a:off x="4496418" y="40567"/>
          <a:ext cx="3328850" cy="638944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Egzaminy – </a:t>
          </a:r>
          <a:br>
            <a:rPr lang="pl-PL" sz="2000" kern="12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</a:br>
          <a:r>
            <a:rPr lang="pl-PL" sz="2000" kern="12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arkusze i dane</a:t>
          </a:r>
          <a:endParaRPr lang="pl-PL" sz="2000" kern="120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sp:txBody>
      <dsp:txXfrm>
        <a:off x="4815890" y="40567"/>
        <a:ext cx="2689906" cy="6389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059EA-1BF1-4ACC-9D02-C9817F344F58}">
      <dsp:nvSpPr>
        <dsp:cNvPr id="0" name=""/>
        <dsp:cNvSpPr/>
      </dsp:nvSpPr>
      <dsp:spPr>
        <a:xfrm>
          <a:off x="1117" y="399512"/>
          <a:ext cx="1454948" cy="145494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B2F122-7F43-4024-B0A3-9B858945AC99}">
      <dsp:nvSpPr>
        <dsp:cNvPr id="0" name=""/>
        <dsp:cNvSpPr/>
      </dsp:nvSpPr>
      <dsp:spPr>
        <a:xfrm>
          <a:off x="237969" y="1272481"/>
          <a:ext cx="1454948" cy="14549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rgbClr val="E1FFE1"/>
              </a:solidFill>
            </a:rPr>
            <a:t>Odebranie </a:t>
          </a:r>
          <a:br>
            <a:rPr lang="pl-PL" sz="1600" kern="1200" dirty="0">
              <a:solidFill>
                <a:srgbClr val="E1FFE1"/>
              </a:solidFill>
            </a:rPr>
          </a:br>
          <a:r>
            <a:rPr lang="pl-PL" sz="1600" kern="1200" dirty="0">
              <a:solidFill>
                <a:srgbClr val="E1FFE1"/>
              </a:solidFill>
            </a:rPr>
            <a:t>od PZN prac zdających </a:t>
          </a:r>
          <a:br>
            <a:rPr lang="pl-PL" sz="1600" kern="1200" dirty="0">
              <a:solidFill>
                <a:srgbClr val="E1FFE1"/>
              </a:solidFill>
            </a:rPr>
          </a:br>
          <a:r>
            <a:rPr lang="pl-PL" sz="1600" kern="1200" dirty="0">
              <a:solidFill>
                <a:srgbClr val="E1FFE1"/>
              </a:solidFill>
            </a:rPr>
            <a:t>i dokumentacji </a:t>
          </a:r>
          <a:br>
            <a:rPr lang="pl-PL" sz="1600" kern="1200" dirty="0">
              <a:solidFill>
                <a:srgbClr val="E1FFE1"/>
              </a:solidFill>
            </a:rPr>
          </a:br>
          <a:r>
            <a:rPr lang="pl-PL" sz="1600" kern="1200" dirty="0">
              <a:solidFill>
                <a:srgbClr val="E1FFE1"/>
              </a:solidFill>
            </a:rPr>
            <a:t>egzaminu </a:t>
          </a:r>
          <a:br>
            <a:rPr lang="pl-PL" sz="1600" kern="1200" dirty="0">
              <a:solidFill>
                <a:srgbClr val="E1FFE1"/>
              </a:solidFill>
            </a:rPr>
          </a:br>
          <a:r>
            <a:rPr lang="pl-PL" sz="1600" kern="1200" dirty="0">
              <a:solidFill>
                <a:srgbClr val="E1FFE1"/>
              </a:solidFill>
            </a:rPr>
            <a:t>w danej sali</a:t>
          </a:r>
        </a:p>
      </dsp:txBody>
      <dsp:txXfrm>
        <a:off x="280583" y="1315095"/>
        <a:ext cx="1369720" cy="1369720"/>
      </dsp:txXfrm>
    </dsp:sp>
    <dsp:sp modelId="{7DA28EEA-994C-45FE-B53E-577D80823B56}">
      <dsp:nvSpPr>
        <dsp:cNvPr id="0" name=""/>
        <dsp:cNvSpPr/>
      </dsp:nvSpPr>
      <dsp:spPr>
        <a:xfrm>
          <a:off x="1736320" y="952184"/>
          <a:ext cx="280255" cy="3496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>
            <a:solidFill>
              <a:srgbClr val="E1FFE1"/>
            </a:solidFill>
          </a:endParaRPr>
        </a:p>
      </dsp:txBody>
      <dsp:txXfrm>
        <a:off x="1736320" y="1022105"/>
        <a:ext cx="196179" cy="209761"/>
      </dsp:txXfrm>
    </dsp:sp>
    <dsp:sp modelId="{19974F55-9FE0-42D6-8447-19894013B299}">
      <dsp:nvSpPr>
        <dsp:cNvPr id="0" name=""/>
        <dsp:cNvSpPr/>
      </dsp:nvSpPr>
      <dsp:spPr>
        <a:xfrm>
          <a:off x="2256794" y="399512"/>
          <a:ext cx="1454948" cy="145494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A0C818-511F-41EA-ABAA-5FC9EC523DA8}">
      <dsp:nvSpPr>
        <dsp:cNvPr id="0" name=""/>
        <dsp:cNvSpPr/>
      </dsp:nvSpPr>
      <dsp:spPr>
        <a:xfrm>
          <a:off x="2493646" y="1272481"/>
          <a:ext cx="1454948" cy="14549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rgbClr val="E1FFE1"/>
              </a:solidFill>
            </a:rPr>
            <a:t>Sprawdzenie kompletności dokumentacji</a:t>
          </a:r>
        </a:p>
      </dsp:txBody>
      <dsp:txXfrm>
        <a:off x="2536260" y="1315095"/>
        <a:ext cx="1369720" cy="1369720"/>
      </dsp:txXfrm>
    </dsp:sp>
    <dsp:sp modelId="{9621A90B-709B-4C71-A05B-F01E99BC376F}">
      <dsp:nvSpPr>
        <dsp:cNvPr id="0" name=""/>
        <dsp:cNvSpPr/>
      </dsp:nvSpPr>
      <dsp:spPr>
        <a:xfrm>
          <a:off x="3991997" y="952184"/>
          <a:ext cx="280255" cy="3496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>
            <a:solidFill>
              <a:srgbClr val="E1FFE1"/>
            </a:solidFill>
          </a:endParaRPr>
        </a:p>
      </dsp:txBody>
      <dsp:txXfrm>
        <a:off x="3991997" y="1022105"/>
        <a:ext cx="196179" cy="209761"/>
      </dsp:txXfrm>
    </dsp:sp>
    <dsp:sp modelId="{6F230068-2013-4EF9-8CB7-7942D8C2FE94}">
      <dsp:nvSpPr>
        <dsp:cNvPr id="0" name=""/>
        <dsp:cNvSpPr/>
      </dsp:nvSpPr>
      <dsp:spPr>
        <a:xfrm>
          <a:off x="4512471" y="399512"/>
          <a:ext cx="1454948" cy="145494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5DBD1-EEC6-4E3E-9F02-C03D2ED3A350}">
      <dsp:nvSpPr>
        <dsp:cNvPr id="0" name=""/>
        <dsp:cNvSpPr/>
      </dsp:nvSpPr>
      <dsp:spPr>
        <a:xfrm>
          <a:off x="4749323" y="1272481"/>
          <a:ext cx="1454948" cy="14549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rgbClr val="E1FFE1"/>
              </a:solidFill>
            </a:rPr>
            <a:t>Zakończenie </a:t>
          </a:r>
          <a:br>
            <a:rPr lang="pl-PL" sz="1600" kern="1200" dirty="0">
              <a:solidFill>
                <a:srgbClr val="E1FFE1"/>
              </a:solidFill>
            </a:rPr>
          </a:br>
          <a:r>
            <a:rPr lang="pl-PL" sz="1600" kern="1200" dirty="0">
              <a:solidFill>
                <a:srgbClr val="E1FFE1"/>
              </a:solidFill>
            </a:rPr>
            <a:t>w SIOEPKZ egzaminu </a:t>
          </a:r>
          <a:br>
            <a:rPr lang="pl-PL" sz="1600" kern="1200" dirty="0">
              <a:solidFill>
                <a:srgbClr val="E1FFE1"/>
              </a:solidFill>
            </a:rPr>
          </a:br>
          <a:r>
            <a:rPr lang="pl-PL" sz="1600" kern="1200" dirty="0">
              <a:solidFill>
                <a:srgbClr val="E1FFE1"/>
              </a:solidFill>
            </a:rPr>
            <a:t>w danej sali </a:t>
          </a:r>
          <a:br>
            <a:rPr lang="pl-PL" sz="1600" kern="1200" dirty="0">
              <a:solidFill>
                <a:srgbClr val="E1FFE1"/>
              </a:solidFill>
            </a:rPr>
          </a:br>
          <a:endParaRPr lang="pl-PL" sz="1600" kern="1200" dirty="0">
            <a:solidFill>
              <a:srgbClr val="E1FFE1"/>
            </a:solidFill>
          </a:endParaRPr>
        </a:p>
      </dsp:txBody>
      <dsp:txXfrm>
        <a:off x="4791937" y="1315095"/>
        <a:ext cx="1369720" cy="1369720"/>
      </dsp:txXfrm>
    </dsp:sp>
    <dsp:sp modelId="{D09D78EA-E5DC-4B4F-9511-C2272016AFB9}">
      <dsp:nvSpPr>
        <dsp:cNvPr id="0" name=""/>
        <dsp:cNvSpPr/>
      </dsp:nvSpPr>
      <dsp:spPr>
        <a:xfrm>
          <a:off x="6247674" y="952184"/>
          <a:ext cx="280255" cy="3496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>
            <a:solidFill>
              <a:srgbClr val="E1FFE1"/>
            </a:solidFill>
          </a:endParaRPr>
        </a:p>
      </dsp:txBody>
      <dsp:txXfrm>
        <a:off x="6247674" y="1022105"/>
        <a:ext cx="196179" cy="209761"/>
      </dsp:txXfrm>
    </dsp:sp>
    <dsp:sp modelId="{2F53684D-0B46-4F95-BAD3-C10EE1D21ED1}">
      <dsp:nvSpPr>
        <dsp:cNvPr id="0" name=""/>
        <dsp:cNvSpPr/>
      </dsp:nvSpPr>
      <dsp:spPr>
        <a:xfrm>
          <a:off x="6768148" y="399512"/>
          <a:ext cx="1454948" cy="145494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E50F65-6F92-4C4E-9611-83287AEFE659}">
      <dsp:nvSpPr>
        <dsp:cNvPr id="0" name=""/>
        <dsp:cNvSpPr/>
      </dsp:nvSpPr>
      <dsp:spPr>
        <a:xfrm>
          <a:off x="7005000" y="1272481"/>
          <a:ext cx="1454948" cy="14549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rgbClr val="E1FFE1"/>
              </a:solidFill>
            </a:rPr>
            <a:t>Edycja protokołu </a:t>
          </a:r>
          <a:br>
            <a:rPr lang="pl-PL" sz="1600" kern="1200" dirty="0">
              <a:solidFill>
                <a:srgbClr val="E1FFE1"/>
              </a:solidFill>
            </a:rPr>
          </a:br>
          <a:r>
            <a:rPr lang="pl-PL" sz="1600" kern="1200" dirty="0">
              <a:solidFill>
                <a:srgbClr val="E1FFE1"/>
              </a:solidFill>
            </a:rPr>
            <a:t>z przebiegu </a:t>
          </a:r>
          <a:br>
            <a:rPr lang="pl-PL" sz="1600" kern="1200" dirty="0">
              <a:solidFill>
                <a:srgbClr val="E1FFE1"/>
              </a:solidFill>
            </a:rPr>
          </a:br>
          <a:r>
            <a:rPr lang="pl-PL" sz="1600" kern="1200" dirty="0">
              <a:solidFill>
                <a:srgbClr val="E1FFE1"/>
              </a:solidFill>
            </a:rPr>
            <a:t>po egzaminie </a:t>
          </a:r>
          <a:br>
            <a:rPr lang="pl-PL" sz="1600" kern="1200" dirty="0">
              <a:solidFill>
                <a:srgbClr val="E1FFE1"/>
              </a:solidFill>
            </a:rPr>
          </a:br>
          <a:r>
            <a:rPr lang="pl-PL" sz="1600" kern="1200" dirty="0">
              <a:solidFill>
                <a:srgbClr val="E1FFE1"/>
              </a:solidFill>
            </a:rPr>
            <a:t>w danej sali</a:t>
          </a:r>
        </a:p>
      </dsp:txBody>
      <dsp:txXfrm>
        <a:off x="7047614" y="1315095"/>
        <a:ext cx="1369720" cy="13697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D4632-5803-4627-B796-220535E955C6}">
      <dsp:nvSpPr>
        <dsp:cNvPr id="0" name=""/>
        <dsp:cNvSpPr/>
      </dsp:nvSpPr>
      <dsp:spPr>
        <a:xfrm>
          <a:off x="1698" y="0"/>
          <a:ext cx="3256285" cy="79137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Proces egzaminowania</a:t>
          </a:r>
          <a:endParaRPr lang="pl-PL" sz="1900" kern="120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sp:txBody>
      <dsp:txXfrm>
        <a:off x="397386" y="0"/>
        <a:ext cx="2464910" cy="791375"/>
      </dsp:txXfrm>
    </dsp:sp>
    <dsp:sp modelId="{B7154817-CDFB-4432-919C-8D112D9226C3}">
      <dsp:nvSpPr>
        <dsp:cNvPr id="0" name=""/>
        <dsp:cNvSpPr/>
      </dsp:nvSpPr>
      <dsp:spPr>
        <a:xfrm>
          <a:off x="3036200" y="0"/>
          <a:ext cx="2245087" cy="79137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kern="120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sp:txBody>
      <dsp:txXfrm>
        <a:off x="3431888" y="0"/>
        <a:ext cx="1453712" cy="791375"/>
      </dsp:txXfrm>
    </dsp:sp>
    <dsp:sp modelId="{7B37C052-CB21-49CC-8714-754E4D96E88C}">
      <dsp:nvSpPr>
        <dsp:cNvPr id="0" name=""/>
        <dsp:cNvSpPr/>
      </dsp:nvSpPr>
      <dsp:spPr>
        <a:xfrm>
          <a:off x="5059504" y="0"/>
          <a:ext cx="2217830" cy="79137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rgbClr val="E1FFE1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kern="1200" dirty="0">
            <a:solidFill>
              <a:srgbClr val="E1FFE1"/>
            </a:solidFill>
            <a:latin typeface="Calibri" panose="020F0502020204030204"/>
            <a:ea typeface="+mn-ea"/>
            <a:cs typeface="+mn-cs"/>
          </a:endParaRPr>
        </a:p>
      </dsp:txBody>
      <dsp:txXfrm>
        <a:off x="5455192" y="0"/>
        <a:ext cx="1426455" cy="791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89381-577C-49AA-A4E2-5EBA34BD6249}" type="datetimeFigureOut">
              <a:rPr lang="pl-PL" smtClean="0"/>
              <a:t>26.04.2024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E7BEC-684E-4C3F-AEB2-ED7203F4ED3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3014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25F29-0308-477E-B892-CB798FED9259}" type="datetimeFigureOut">
              <a:rPr lang="pl-PL" smtClean="0"/>
              <a:t>26.04.2024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D79C7-905A-4C8B-8800-03693A11A4AF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553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525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574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669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901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302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642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ymbol zastępczy obrazu slajdu 1">
            <a:extLst>
              <a:ext uri="{FF2B5EF4-FFF2-40B4-BE49-F238E27FC236}">
                <a16:creationId xmlns:a16="http://schemas.microsoft.com/office/drawing/2014/main" id="{94D63FFE-4241-4647-9D97-493BD96B9C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Symbol zastępczy notatek 2">
            <a:extLst>
              <a:ext uri="{FF2B5EF4-FFF2-40B4-BE49-F238E27FC236}">
                <a16:creationId xmlns:a16="http://schemas.microsoft.com/office/drawing/2014/main" id="{C18EA9FC-8BD2-496A-96CD-DF76E172EF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altLang="pl-PL" dirty="0">
              <a:solidFill>
                <a:srgbClr val="D32C46"/>
              </a:solidFill>
            </a:endParaRPr>
          </a:p>
        </p:txBody>
      </p:sp>
      <p:sp>
        <p:nvSpPr>
          <p:cNvPr id="46083" name="Symbol zastępczy numeru slajdu 3">
            <a:extLst>
              <a:ext uri="{FF2B5EF4-FFF2-40B4-BE49-F238E27FC236}">
                <a16:creationId xmlns:a16="http://schemas.microsoft.com/office/drawing/2014/main" id="{20911438-EC47-4C5D-9758-E3C6E3C43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F9D6B0-CFA1-4F8B-B669-CE7A6E73410D}" type="slidenum">
              <a:rPr kumimoji="0" lang="pl-PL" altLang="pl-P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pl-PL" alt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642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otatek 1">
            <a:extLst>
              <a:ext uri="{FF2B5EF4-FFF2-40B4-BE49-F238E27FC236}">
                <a16:creationId xmlns:a16="http://schemas.microsoft.com/office/drawing/2014/main" id="{2BDFE41D-AE80-4D7C-A118-5485002C30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04791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879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15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7603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9786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5052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1845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3378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0032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8440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212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5439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2903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otatek 1">
            <a:extLst>
              <a:ext uri="{FF2B5EF4-FFF2-40B4-BE49-F238E27FC236}">
                <a16:creationId xmlns:a16="http://schemas.microsoft.com/office/drawing/2014/main" id="{6A455AE4-DEC7-469A-952F-68679BBACF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otatek 1">
            <a:extLst>
              <a:ext uri="{FF2B5EF4-FFF2-40B4-BE49-F238E27FC236}">
                <a16:creationId xmlns:a16="http://schemas.microsoft.com/office/drawing/2014/main" id="{6A455AE4-DEC7-469A-952F-68679BBACF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636582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ECE8F-8036-444C-93C3-D65122B49F10}" type="slidenum">
              <a:rPr lang="pl-PL" smtClean="0"/>
              <a:t>85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45901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81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695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dirty="0">
                <a:latin typeface="Arial" panose="020B0604020202020204" pitchFamily="34" charset="0"/>
              </a:rPr>
              <a:t>Trzeba jeszcze wziąć pod uwagę, że przy egzaminie z wykorzystaniem elektronicznego systemu przeprowadzania egzaminów w przeprowadzaniu egzaminu bierze udział  operator egzaminu, który odpowiada za obsługę systemu elektronicznego. </a:t>
            </a:r>
          </a:p>
          <a:p>
            <a:r>
              <a:rPr lang="pl-PL" altLang="pl-PL" dirty="0">
                <a:latin typeface="Arial" panose="020B0604020202020204" pitchFamily="34" charset="0"/>
              </a:rPr>
              <a:t>Nie obowiązuje już rozporządzenie </a:t>
            </a:r>
            <a:r>
              <a:rPr lang="pl-PL" altLang="pl-PL" dirty="0" err="1">
                <a:latin typeface="Arial" panose="020B0604020202020204" pitchFamily="34" charset="0"/>
              </a:rPr>
              <a:t>covidowe</a:t>
            </a:r>
            <a:r>
              <a:rPr lang="pl-PL" altLang="pl-PL" dirty="0">
                <a:latin typeface="Arial" panose="020B0604020202020204" pitchFamily="34" charset="0"/>
              </a:rPr>
              <a:t>, dlatego należy składać ZN zgodnie z obowiązującym rozporządzeniem i tak np. powracamy do zasad dotyczących zwiększania składu zespołu. </a:t>
            </a:r>
          </a:p>
        </p:txBody>
      </p:sp>
      <p:sp>
        <p:nvSpPr>
          <p:cNvPr id="10445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5381BA0-0ED6-4B10-9763-56CE0B2955FB}" type="slidenum">
              <a:rPr lang="pl-PL" altLang="pl-PL" smtClean="0">
                <a:latin typeface="Arial" panose="020B0604020202020204" pitchFamily="34" charset="0"/>
              </a:rPr>
              <a:pPr/>
              <a:t>32</a:t>
            </a:fld>
            <a:endParaRPr lang="pl-PL" altLang="pl-P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345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dirty="0">
                <a:latin typeface="Arial" panose="020B0604020202020204" pitchFamily="34" charset="0"/>
              </a:rPr>
              <a:t>Trzeba jeszcze wziąć pod uwagę, że przy egzaminie z wykorzystaniem elektronicznego systemu przeprowadzania egzaminów w przeprowadzaniu egzaminu bierze udział  operator egzaminu, który odpowiada za obsługę systemu elektronicznego. </a:t>
            </a:r>
          </a:p>
          <a:p>
            <a:r>
              <a:rPr lang="pl-PL" altLang="pl-PL" dirty="0">
                <a:latin typeface="Arial" panose="020B0604020202020204" pitchFamily="34" charset="0"/>
              </a:rPr>
              <a:t>Nie obowiązuje już rozporządzenie </a:t>
            </a:r>
            <a:r>
              <a:rPr lang="pl-PL" altLang="pl-PL" dirty="0" err="1">
                <a:latin typeface="Arial" panose="020B0604020202020204" pitchFamily="34" charset="0"/>
              </a:rPr>
              <a:t>covidowe</a:t>
            </a:r>
            <a:r>
              <a:rPr lang="pl-PL" altLang="pl-PL" dirty="0">
                <a:latin typeface="Arial" panose="020B0604020202020204" pitchFamily="34" charset="0"/>
              </a:rPr>
              <a:t>, dlatego należy składać ZN zgodnie z obowiązującym rozporządzeniem i tak np. powracamy do zasad dotyczących zwiększania składu zespołu. </a:t>
            </a:r>
          </a:p>
        </p:txBody>
      </p:sp>
      <p:sp>
        <p:nvSpPr>
          <p:cNvPr id="10445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5381BA0-0ED6-4B10-9763-56CE0B2955FB}" type="slidenum">
              <a:rPr lang="pl-PL" altLang="pl-PL" smtClean="0">
                <a:latin typeface="Arial" panose="020B0604020202020204" pitchFamily="34" charset="0"/>
              </a:rPr>
              <a:pPr/>
              <a:t>33</a:t>
            </a:fld>
            <a:endParaRPr lang="pl-PL" altLang="pl-P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131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dirty="0">
                <a:latin typeface="Arial" panose="020B0604020202020204" pitchFamily="34" charset="0"/>
              </a:rPr>
              <a:t>Trzeba jeszcze wziąć pod uwagę, że przy egzaminie z wykorzystaniem elektronicznego systemu przeprowadzania egzaminów w przeprowadzaniu egzaminu bierze udział  operator egzaminu, który odpowiada za obsługę systemu elektronicznego. </a:t>
            </a:r>
          </a:p>
          <a:p>
            <a:r>
              <a:rPr lang="pl-PL" altLang="pl-PL" dirty="0">
                <a:latin typeface="Arial" panose="020B0604020202020204" pitchFamily="34" charset="0"/>
              </a:rPr>
              <a:t>Nie obowiązuje już rozporządzenie </a:t>
            </a:r>
            <a:r>
              <a:rPr lang="pl-PL" altLang="pl-PL" dirty="0" err="1">
                <a:latin typeface="Arial" panose="020B0604020202020204" pitchFamily="34" charset="0"/>
              </a:rPr>
              <a:t>covidowe</a:t>
            </a:r>
            <a:r>
              <a:rPr lang="pl-PL" altLang="pl-PL" dirty="0">
                <a:latin typeface="Arial" panose="020B0604020202020204" pitchFamily="34" charset="0"/>
              </a:rPr>
              <a:t>, dlatego należy składać ZN zgodnie z obowiązującym rozporządzeniem i tak np. powracamy do zasad dotyczących zwiększania składu zespołu. </a:t>
            </a:r>
          </a:p>
        </p:txBody>
      </p:sp>
      <p:sp>
        <p:nvSpPr>
          <p:cNvPr id="10445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5381BA0-0ED6-4B10-9763-56CE0B2955FB}" type="slidenum">
              <a:rPr lang="pl-PL" altLang="pl-PL" smtClean="0">
                <a:latin typeface="Arial" panose="020B0604020202020204" pitchFamily="34" charset="0"/>
              </a:rPr>
              <a:pPr/>
              <a:t>34</a:t>
            </a:fld>
            <a:endParaRPr lang="pl-PL" altLang="pl-P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008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zaokrąglony 16"/>
          <p:cNvSpPr/>
          <p:nvPr/>
        </p:nvSpPr>
        <p:spPr>
          <a:xfrm>
            <a:off x="126123" y="95251"/>
            <a:ext cx="8870731" cy="6662900"/>
          </a:xfrm>
          <a:prstGeom prst="roundRect">
            <a:avLst>
              <a:gd name="adj" fmla="val 2527"/>
            </a:avLst>
          </a:prstGeom>
          <a:solidFill>
            <a:schemeClr val="bg1"/>
          </a:solidFill>
          <a:ln>
            <a:noFill/>
          </a:ln>
          <a:effectLst>
            <a:innerShdw blurRad="101600" dist="25400" dir="16200000">
              <a:prstClr val="black">
                <a:alpha val="14000"/>
              </a:prstClr>
            </a:innerShdw>
            <a:outerShdw blurRad="63500" sx="101000" sy="101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0" dirty="0"/>
          </a:p>
        </p:txBody>
      </p:sp>
      <p:grpSp>
        <p:nvGrpSpPr>
          <p:cNvPr id="18" name="right ring"/>
          <p:cNvGrpSpPr/>
          <p:nvPr/>
        </p:nvGrpSpPr>
        <p:grpSpPr>
          <a:xfrm>
            <a:off x="8701801" y="0"/>
            <a:ext cx="145110" cy="336423"/>
            <a:chOff x="8654176" y="0"/>
            <a:chExt cx="145110" cy="336423"/>
          </a:xfrm>
        </p:grpSpPr>
        <p:sp>
          <p:nvSpPr>
            <p:cNvPr id="19" name="Oval 18"/>
            <p:cNvSpPr/>
            <p:nvPr/>
          </p:nvSpPr>
          <p:spPr>
            <a:xfrm>
              <a:off x="8654176" y="199263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noProof="0" dirty="0"/>
            </a:p>
          </p:txBody>
        </p:sp>
        <p:pic>
          <p:nvPicPr>
            <p:cNvPr id="20" name="Obraz 3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519"/>
            <a:stretch/>
          </p:blipFill>
          <p:spPr bwMode="auto">
            <a:xfrm>
              <a:off x="8655848" y="0"/>
              <a:ext cx="143438" cy="335588"/>
            </a:xfrm>
            <a:prstGeom prst="rect">
              <a:avLst/>
            </a:prstGeom>
            <a:noFill/>
            <a:ln>
              <a:noFill/>
            </a:ln>
            <a:effectLst>
              <a:outerShdw blurRad="114300" dir="600000" algn="ctr" rotWithShape="0">
                <a:schemeClr val="bg2">
                  <a:alpha val="33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left ring"/>
          <p:cNvGrpSpPr/>
          <p:nvPr/>
        </p:nvGrpSpPr>
        <p:grpSpPr>
          <a:xfrm>
            <a:off x="301625" y="0"/>
            <a:ext cx="144654" cy="336423"/>
            <a:chOff x="349250" y="0"/>
            <a:chExt cx="144654" cy="336423"/>
          </a:xfrm>
        </p:grpSpPr>
        <p:sp>
          <p:nvSpPr>
            <p:cNvPr id="22" name="Elipsa 21"/>
            <p:cNvSpPr/>
            <p:nvPr/>
          </p:nvSpPr>
          <p:spPr>
            <a:xfrm>
              <a:off x="349250" y="199263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noProof="0" dirty="0"/>
            </a:p>
          </p:txBody>
        </p:sp>
        <p:pic>
          <p:nvPicPr>
            <p:cNvPr id="23" name="Obraz 3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519"/>
            <a:stretch/>
          </p:blipFill>
          <p:spPr bwMode="auto">
            <a:xfrm>
              <a:off x="350466" y="0"/>
              <a:ext cx="143438" cy="335588"/>
            </a:xfrm>
            <a:prstGeom prst="rect">
              <a:avLst/>
            </a:prstGeom>
            <a:noFill/>
            <a:ln>
              <a:noFill/>
            </a:ln>
            <a:effectLst>
              <a:outerShdw blurRad="114300" dir="600000" algn="ctr" rotWithShape="0">
                <a:schemeClr val="bg2">
                  <a:alpha val="33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shim_right"/>
          <p:cNvSpPr/>
          <p:nvPr/>
        </p:nvSpPr>
        <p:spPr>
          <a:xfrm>
            <a:off x="9296400" y="152400"/>
            <a:ext cx="1295400" cy="655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noProof="0" dirty="0"/>
          </a:p>
        </p:txBody>
      </p:sp>
      <p:sp>
        <p:nvSpPr>
          <p:cNvPr id="8" name="shim_left"/>
          <p:cNvSpPr/>
          <p:nvPr/>
        </p:nvSpPr>
        <p:spPr>
          <a:xfrm>
            <a:off x="-1447800" y="152400"/>
            <a:ext cx="1295400" cy="6556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09600" y="1828801"/>
            <a:ext cx="7924800" cy="1597900"/>
          </a:xfrm>
        </p:spPr>
        <p:txBody>
          <a:bodyPr anchor="b"/>
          <a:lstStyle>
            <a:lvl1pPr algn="ctr">
              <a:defRPr b="1"/>
            </a:lvl1pPr>
          </a:lstStyle>
          <a:p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09600" y="3549274"/>
            <a:ext cx="7924800" cy="1141476"/>
          </a:xfrm>
        </p:spPr>
        <p:txBody>
          <a:bodyPr anchor="t">
            <a:normAutofit/>
          </a:bodyPr>
          <a:lstStyle>
            <a:lvl1pPr marL="0" indent="0" algn="ctr">
              <a:spcBef>
                <a:spcPts val="600"/>
              </a:spcBef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noProof="0"/>
              <a:t>Kliknij, aby edytować styl wzorca podtytułu</a:t>
            </a:r>
            <a:endParaRPr lang="pl-PL" noProof="0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7F81-B8BE-4294-BB38-1B7161D526DE}" type="datetimeFigureOut">
              <a:rPr lang="pl-PL" noProof="0" smtClean="0"/>
              <a:t>26.04.2024</a:t>
            </a:fld>
            <a:endParaRPr lang="pl-PL" noProof="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0BD4-378F-4EBE-85FD-93939228F854}" type="slidenum">
              <a:rPr lang="pl-PL" noProof="0" smtClean="0"/>
              <a:t>‹#›</a:t>
            </a:fld>
            <a:endParaRPr lang="pl-PL" noProof="0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CD430BD7-84E9-453C-B0B5-0886DFE986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429" y="378646"/>
            <a:ext cx="1750237" cy="60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4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opad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pole tekstowe 1791"/>
          <p:cNvSpPr txBox="1"/>
          <p:nvPr/>
        </p:nvSpPr>
        <p:spPr>
          <a:xfrm>
            <a:off x="40990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28 Październik</a:t>
            </a:r>
          </a:p>
        </p:txBody>
      </p:sp>
      <p:sp>
        <p:nvSpPr>
          <p:cNvPr id="1793" name="pole tekstowe 1792"/>
          <p:cNvSpPr txBox="1"/>
          <p:nvPr/>
        </p:nvSpPr>
        <p:spPr>
          <a:xfrm>
            <a:off x="1786756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1794" name="pole tekstowe 1793"/>
          <p:cNvSpPr txBox="1"/>
          <p:nvPr/>
        </p:nvSpPr>
        <p:spPr>
          <a:xfrm>
            <a:off x="319251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795" name="pole tekstowe 1794"/>
          <p:cNvSpPr txBox="1"/>
          <p:nvPr/>
        </p:nvSpPr>
        <p:spPr>
          <a:xfrm>
            <a:off x="457199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31</a:t>
            </a:r>
          </a:p>
        </p:txBody>
      </p:sp>
      <p:sp>
        <p:nvSpPr>
          <p:cNvPr id="1796" name="pole tekstowe 1795"/>
          <p:cNvSpPr txBox="1"/>
          <p:nvPr/>
        </p:nvSpPr>
        <p:spPr>
          <a:xfrm>
            <a:off x="5972502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 Listopad</a:t>
            </a:r>
          </a:p>
        </p:txBody>
      </p:sp>
      <p:sp>
        <p:nvSpPr>
          <p:cNvPr id="1797" name="pole tekstowe 1796"/>
          <p:cNvSpPr txBox="1"/>
          <p:nvPr/>
        </p:nvSpPr>
        <p:spPr>
          <a:xfrm>
            <a:off x="7369175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2/3</a:t>
            </a:r>
          </a:p>
        </p:txBody>
      </p:sp>
      <p:sp>
        <p:nvSpPr>
          <p:cNvPr id="1798" name="pole tekstowe 1797"/>
          <p:cNvSpPr txBox="1"/>
          <p:nvPr/>
        </p:nvSpPr>
        <p:spPr>
          <a:xfrm>
            <a:off x="409911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799" name="pole tekstowe 1798"/>
          <p:cNvSpPr txBox="1"/>
          <p:nvPr/>
        </p:nvSpPr>
        <p:spPr>
          <a:xfrm>
            <a:off x="1786756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800" name="pole tekstowe 1799"/>
          <p:cNvSpPr txBox="1"/>
          <p:nvPr/>
        </p:nvSpPr>
        <p:spPr>
          <a:xfrm>
            <a:off x="3192519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801" name="pole tekstowe 1800"/>
          <p:cNvSpPr txBox="1"/>
          <p:nvPr/>
        </p:nvSpPr>
        <p:spPr>
          <a:xfrm>
            <a:off x="4571999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802" name="pole tekstowe 1801"/>
          <p:cNvSpPr txBox="1"/>
          <p:nvPr/>
        </p:nvSpPr>
        <p:spPr>
          <a:xfrm>
            <a:off x="5972502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803" name="pole tekstowe 1802"/>
          <p:cNvSpPr txBox="1"/>
          <p:nvPr/>
        </p:nvSpPr>
        <p:spPr>
          <a:xfrm>
            <a:off x="7369175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9/10</a:t>
            </a:r>
          </a:p>
        </p:txBody>
      </p:sp>
      <p:sp>
        <p:nvSpPr>
          <p:cNvPr id="1804" name="pole tekstowe 1803"/>
          <p:cNvSpPr txBox="1"/>
          <p:nvPr/>
        </p:nvSpPr>
        <p:spPr>
          <a:xfrm>
            <a:off x="409911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1805" name="pole tekstowe 1804"/>
          <p:cNvSpPr txBox="1"/>
          <p:nvPr/>
        </p:nvSpPr>
        <p:spPr>
          <a:xfrm>
            <a:off x="1786756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1806" name="pole tekstowe 1805"/>
          <p:cNvSpPr txBox="1"/>
          <p:nvPr/>
        </p:nvSpPr>
        <p:spPr>
          <a:xfrm>
            <a:off x="3192519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807" name="pole tekstowe 1806"/>
          <p:cNvSpPr txBox="1"/>
          <p:nvPr/>
        </p:nvSpPr>
        <p:spPr>
          <a:xfrm>
            <a:off x="4571999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808" name="pole tekstowe 1807"/>
          <p:cNvSpPr txBox="1"/>
          <p:nvPr/>
        </p:nvSpPr>
        <p:spPr>
          <a:xfrm>
            <a:off x="5972502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809" name="pole tekstowe 1808"/>
          <p:cNvSpPr txBox="1"/>
          <p:nvPr/>
        </p:nvSpPr>
        <p:spPr>
          <a:xfrm>
            <a:off x="7369175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16/17</a:t>
            </a:r>
          </a:p>
        </p:txBody>
      </p:sp>
      <p:sp>
        <p:nvSpPr>
          <p:cNvPr id="1810" name="pole tekstowe 1809"/>
          <p:cNvSpPr txBox="1"/>
          <p:nvPr/>
        </p:nvSpPr>
        <p:spPr>
          <a:xfrm>
            <a:off x="409911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1811" name="pole tekstowe 1810"/>
          <p:cNvSpPr txBox="1"/>
          <p:nvPr/>
        </p:nvSpPr>
        <p:spPr>
          <a:xfrm>
            <a:off x="1786756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1812" name="pole tekstowe 1811"/>
          <p:cNvSpPr txBox="1"/>
          <p:nvPr/>
        </p:nvSpPr>
        <p:spPr>
          <a:xfrm>
            <a:off x="3192519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1813" name="pole tekstowe 1812"/>
          <p:cNvSpPr txBox="1"/>
          <p:nvPr/>
        </p:nvSpPr>
        <p:spPr>
          <a:xfrm>
            <a:off x="4571999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1814" name="pole tekstowe 1813"/>
          <p:cNvSpPr txBox="1"/>
          <p:nvPr/>
        </p:nvSpPr>
        <p:spPr>
          <a:xfrm>
            <a:off x="5972502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22</a:t>
            </a:r>
          </a:p>
        </p:txBody>
      </p:sp>
      <p:sp>
        <p:nvSpPr>
          <p:cNvPr id="1815" name="pole tekstowe 1814"/>
          <p:cNvSpPr txBox="1"/>
          <p:nvPr/>
        </p:nvSpPr>
        <p:spPr>
          <a:xfrm>
            <a:off x="7369175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23/24</a:t>
            </a:r>
          </a:p>
        </p:txBody>
      </p:sp>
      <p:sp>
        <p:nvSpPr>
          <p:cNvPr id="1816" name="pole tekstowe 1815"/>
          <p:cNvSpPr txBox="1"/>
          <p:nvPr/>
        </p:nvSpPr>
        <p:spPr>
          <a:xfrm>
            <a:off x="409911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1817" name="pole tekstowe 1816"/>
          <p:cNvSpPr txBox="1"/>
          <p:nvPr/>
        </p:nvSpPr>
        <p:spPr>
          <a:xfrm>
            <a:off x="1786756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1818" name="pole tekstowe 1817"/>
          <p:cNvSpPr txBox="1"/>
          <p:nvPr/>
        </p:nvSpPr>
        <p:spPr>
          <a:xfrm>
            <a:off x="3192519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1819" name="pole tekstowe 1818"/>
          <p:cNvSpPr txBox="1"/>
          <p:nvPr/>
        </p:nvSpPr>
        <p:spPr>
          <a:xfrm>
            <a:off x="4571999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1820" name="pole tekstowe 1819"/>
          <p:cNvSpPr txBox="1"/>
          <p:nvPr/>
        </p:nvSpPr>
        <p:spPr>
          <a:xfrm>
            <a:off x="5972502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1821" name="pole tekstowe 1820"/>
          <p:cNvSpPr txBox="1"/>
          <p:nvPr/>
        </p:nvSpPr>
        <p:spPr>
          <a:xfrm>
            <a:off x="7369175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30</a:t>
            </a: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/1 Grudzień</a:t>
            </a:r>
          </a:p>
        </p:txBody>
      </p:sp>
      <p:sp>
        <p:nvSpPr>
          <p:cNvPr id="1828" name="pole tekstowe 1827"/>
          <p:cNvSpPr txBox="1"/>
          <p:nvPr/>
        </p:nvSpPr>
        <p:spPr>
          <a:xfrm>
            <a:off x="358775" y="152400"/>
            <a:ext cx="8382000" cy="699042"/>
          </a:xfrm>
          <a:prstGeom prst="rect">
            <a:avLst/>
          </a:prstGeom>
          <a:noFill/>
        </p:spPr>
        <p:txBody>
          <a:bodyPr wrap="square" tIns="0" bIns="0" rtlCol="0" anchor="b">
            <a:noAutofit/>
          </a:bodyPr>
          <a:lstStyle/>
          <a:p>
            <a:pPr algn="l" defTabSz="914400">
              <a:buNone/>
            </a:pPr>
            <a:r>
              <a:rPr lang="pl-PL" sz="3600" b="0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listopad</a:t>
            </a:r>
          </a:p>
        </p:txBody>
      </p:sp>
      <p:sp>
        <p:nvSpPr>
          <p:cNvPr id="69" name="pole tekstowe 68"/>
          <p:cNvSpPr txBox="1"/>
          <p:nvPr/>
        </p:nvSpPr>
        <p:spPr>
          <a:xfrm>
            <a:off x="409911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70" name="pole tekstowe 69"/>
          <p:cNvSpPr txBox="1"/>
          <p:nvPr/>
        </p:nvSpPr>
        <p:spPr>
          <a:xfrm>
            <a:off x="1786756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71" name="pole tekstowe 70"/>
          <p:cNvSpPr txBox="1"/>
          <p:nvPr/>
        </p:nvSpPr>
        <p:spPr>
          <a:xfrm>
            <a:off x="3192520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72" name="pole tekstowe 71"/>
          <p:cNvSpPr txBox="1"/>
          <p:nvPr/>
        </p:nvSpPr>
        <p:spPr>
          <a:xfrm>
            <a:off x="4571999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73" name="pole tekstowe 72"/>
          <p:cNvSpPr txBox="1"/>
          <p:nvPr/>
        </p:nvSpPr>
        <p:spPr>
          <a:xfrm>
            <a:off x="5972502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74" name="pole tekstowe 73"/>
          <p:cNvSpPr txBox="1"/>
          <p:nvPr/>
        </p:nvSpPr>
        <p:spPr>
          <a:xfrm>
            <a:off x="7369175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7/8</a:t>
            </a:r>
          </a:p>
        </p:txBody>
      </p:sp>
      <p:sp>
        <p:nvSpPr>
          <p:cNvPr id="34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39319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0" name="Symbol zastępczy tekstu 2"/>
          <p:cNvSpPr>
            <a:spLocks noGrp="1"/>
          </p:cNvSpPr>
          <p:nvPr>
            <p:ph type="body" sz="quarter" idx="17"/>
          </p:nvPr>
        </p:nvSpPr>
        <p:spPr>
          <a:xfrm>
            <a:off x="1783080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6" name="Symbol zastępczy tekstu 2"/>
          <p:cNvSpPr>
            <a:spLocks noGrp="1"/>
          </p:cNvSpPr>
          <p:nvPr>
            <p:ph type="body" sz="quarter" idx="23"/>
          </p:nvPr>
        </p:nvSpPr>
        <p:spPr>
          <a:xfrm>
            <a:off x="318211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2" name="Symbol zastępczy tekstu 2"/>
          <p:cNvSpPr>
            <a:spLocks noGrp="1"/>
          </p:cNvSpPr>
          <p:nvPr>
            <p:ph type="body" sz="quarter" idx="29"/>
          </p:nvPr>
        </p:nvSpPr>
        <p:spPr>
          <a:xfrm>
            <a:off x="4582928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8" name="Symbol zastępczy tekstu 2"/>
          <p:cNvSpPr>
            <a:spLocks noGrp="1"/>
          </p:cNvSpPr>
          <p:nvPr>
            <p:ph type="body" sz="quarter" idx="35"/>
          </p:nvPr>
        </p:nvSpPr>
        <p:spPr>
          <a:xfrm>
            <a:off x="5976051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4" name="Symbol zastępczy tekstu 2"/>
          <p:cNvSpPr>
            <a:spLocks noGrp="1"/>
          </p:cNvSpPr>
          <p:nvPr>
            <p:ph type="body" sz="quarter" idx="41"/>
          </p:nvPr>
        </p:nvSpPr>
        <p:spPr>
          <a:xfrm>
            <a:off x="7379208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39319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9" name="Symbol zastępczy tekstu 2"/>
          <p:cNvSpPr>
            <a:spLocks noGrp="1"/>
          </p:cNvSpPr>
          <p:nvPr>
            <p:ph type="body" sz="quarter" idx="16"/>
          </p:nvPr>
        </p:nvSpPr>
        <p:spPr>
          <a:xfrm>
            <a:off x="1783080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5" name="Symbol zastępczy tekstu 2"/>
          <p:cNvSpPr>
            <a:spLocks noGrp="1"/>
          </p:cNvSpPr>
          <p:nvPr>
            <p:ph type="body" sz="quarter" idx="22"/>
          </p:nvPr>
        </p:nvSpPr>
        <p:spPr>
          <a:xfrm>
            <a:off x="318211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1" name="Symbol zastępczy tekstu 2"/>
          <p:cNvSpPr>
            <a:spLocks noGrp="1"/>
          </p:cNvSpPr>
          <p:nvPr>
            <p:ph type="body" sz="quarter" idx="28"/>
          </p:nvPr>
        </p:nvSpPr>
        <p:spPr>
          <a:xfrm>
            <a:off x="4582928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7" name="Symbol zastępczy tekstu 2"/>
          <p:cNvSpPr>
            <a:spLocks noGrp="1"/>
          </p:cNvSpPr>
          <p:nvPr>
            <p:ph type="body" sz="quarter" idx="34"/>
          </p:nvPr>
        </p:nvSpPr>
        <p:spPr>
          <a:xfrm>
            <a:off x="5976051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7379208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5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39319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1" name="Symbol zastępczy tekstu 2"/>
          <p:cNvSpPr>
            <a:spLocks noGrp="1"/>
          </p:cNvSpPr>
          <p:nvPr>
            <p:ph type="body" sz="quarter" idx="18"/>
          </p:nvPr>
        </p:nvSpPr>
        <p:spPr>
          <a:xfrm>
            <a:off x="1783080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7" name="Symbol zastępczy tekstu 2"/>
          <p:cNvSpPr>
            <a:spLocks noGrp="1"/>
          </p:cNvSpPr>
          <p:nvPr>
            <p:ph type="body" sz="quarter" idx="24"/>
          </p:nvPr>
        </p:nvSpPr>
        <p:spPr>
          <a:xfrm>
            <a:off x="318211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3" name="Symbol zastępczy tekstu 2"/>
          <p:cNvSpPr>
            <a:spLocks noGrp="1"/>
          </p:cNvSpPr>
          <p:nvPr>
            <p:ph type="body" sz="quarter" idx="30"/>
          </p:nvPr>
        </p:nvSpPr>
        <p:spPr>
          <a:xfrm>
            <a:off x="4582928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9" name="Symbol zastępczy tekstu 2"/>
          <p:cNvSpPr>
            <a:spLocks noGrp="1"/>
          </p:cNvSpPr>
          <p:nvPr>
            <p:ph type="body" sz="quarter" idx="36"/>
          </p:nvPr>
        </p:nvSpPr>
        <p:spPr>
          <a:xfrm>
            <a:off x="5976051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5" name="Symbol zastępczy tekstu 2"/>
          <p:cNvSpPr>
            <a:spLocks noGrp="1"/>
          </p:cNvSpPr>
          <p:nvPr>
            <p:ph type="body" sz="quarter" idx="42"/>
          </p:nvPr>
        </p:nvSpPr>
        <p:spPr>
          <a:xfrm>
            <a:off x="7379208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6" name="Symbol zastępczy tekstu 2"/>
          <p:cNvSpPr>
            <a:spLocks noGrp="1"/>
          </p:cNvSpPr>
          <p:nvPr>
            <p:ph type="body" sz="quarter" idx="13"/>
          </p:nvPr>
        </p:nvSpPr>
        <p:spPr>
          <a:xfrm>
            <a:off x="39319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2" name="Symbol zastępczy tekstu 2"/>
          <p:cNvSpPr>
            <a:spLocks noGrp="1"/>
          </p:cNvSpPr>
          <p:nvPr>
            <p:ph type="body" sz="quarter" idx="19"/>
          </p:nvPr>
        </p:nvSpPr>
        <p:spPr>
          <a:xfrm>
            <a:off x="1783080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8" name="Symbol zastępczy tekstu 2"/>
          <p:cNvSpPr>
            <a:spLocks noGrp="1"/>
          </p:cNvSpPr>
          <p:nvPr>
            <p:ph type="body" sz="quarter" idx="25"/>
          </p:nvPr>
        </p:nvSpPr>
        <p:spPr>
          <a:xfrm>
            <a:off x="318211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4" name="Symbol zastępczy tekstu 2"/>
          <p:cNvSpPr>
            <a:spLocks noGrp="1"/>
          </p:cNvSpPr>
          <p:nvPr>
            <p:ph type="body" sz="quarter" idx="31"/>
          </p:nvPr>
        </p:nvSpPr>
        <p:spPr>
          <a:xfrm>
            <a:off x="4582928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0" name="Symbol zastępczy tekstu 2"/>
          <p:cNvSpPr>
            <a:spLocks noGrp="1"/>
          </p:cNvSpPr>
          <p:nvPr>
            <p:ph type="body" sz="quarter" idx="37"/>
          </p:nvPr>
        </p:nvSpPr>
        <p:spPr>
          <a:xfrm>
            <a:off x="5976051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6" name="Symbol zastępczy tekstu 2"/>
          <p:cNvSpPr>
            <a:spLocks noGrp="1"/>
          </p:cNvSpPr>
          <p:nvPr>
            <p:ph type="body" sz="quarter" idx="43"/>
          </p:nvPr>
        </p:nvSpPr>
        <p:spPr>
          <a:xfrm>
            <a:off x="7379208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7" name="Symbol zastępczy tekstu 2"/>
          <p:cNvSpPr>
            <a:spLocks noGrp="1"/>
          </p:cNvSpPr>
          <p:nvPr>
            <p:ph type="body" sz="quarter" idx="14"/>
          </p:nvPr>
        </p:nvSpPr>
        <p:spPr>
          <a:xfrm>
            <a:off x="39319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3" name="Symbol zastępczy tekstu 2"/>
          <p:cNvSpPr>
            <a:spLocks noGrp="1"/>
          </p:cNvSpPr>
          <p:nvPr>
            <p:ph type="body" sz="quarter" idx="20"/>
          </p:nvPr>
        </p:nvSpPr>
        <p:spPr>
          <a:xfrm>
            <a:off x="1783080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9" name="Symbol zastępczy tekstu 2"/>
          <p:cNvSpPr>
            <a:spLocks noGrp="1"/>
          </p:cNvSpPr>
          <p:nvPr>
            <p:ph type="body" sz="quarter" idx="26"/>
          </p:nvPr>
        </p:nvSpPr>
        <p:spPr>
          <a:xfrm>
            <a:off x="318211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5" name="Symbol zastępczy tekstu 2"/>
          <p:cNvSpPr>
            <a:spLocks noGrp="1"/>
          </p:cNvSpPr>
          <p:nvPr>
            <p:ph type="body" sz="quarter" idx="32"/>
          </p:nvPr>
        </p:nvSpPr>
        <p:spPr>
          <a:xfrm>
            <a:off x="4582928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1" name="Symbol zastępczy tekstu 2"/>
          <p:cNvSpPr>
            <a:spLocks noGrp="1"/>
          </p:cNvSpPr>
          <p:nvPr>
            <p:ph type="body" sz="quarter" idx="38"/>
          </p:nvPr>
        </p:nvSpPr>
        <p:spPr>
          <a:xfrm>
            <a:off x="5976051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7" name="Symbol zastępczy tekstu 2"/>
          <p:cNvSpPr>
            <a:spLocks noGrp="1"/>
          </p:cNvSpPr>
          <p:nvPr>
            <p:ph type="body" sz="quarter" idx="44"/>
          </p:nvPr>
        </p:nvSpPr>
        <p:spPr>
          <a:xfrm>
            <a:off x="7379208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8" name="Symbol zastępczy tekstu 2"/>
          <p:cNvSpPr>
            <a:spLocks noGrp="1"/>
          </p:cNvSpPr>
          <p:nvPr>
            <p:ph type="body" sz="quarter" idx="15"/>
          </p:nvPr>
        </p:nvSpPr>
        <p:spPr>
          <a:xfrm>
            <a:off x="39319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4" name="Symbol zastępczy tekstu 2"/>
          <p:cNvSpPr>
            <a:spLocks noGrp="1"/>
          </p:cNvSpPr>
          <p:nvPr>
            <p:ph type="body" sz="quarter" idx="21"/>
          </p:nvPr>
        </p:nvSpPr>
        <p:spPr>
          <a:xfrm>
            <a:off x="1783080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0" name="Symbol zastępczy tekstu 2"/>
          <p:cNvSpPr>
            <a:spLocks noGrp="1"/>
          </p:cNvSpPr>
          <p:nvPr>
            <p:ph type="body" sz="quarter" idx="27"/>
          </p:nvPr>
        </p:nvSpPr>
        <p:spPr>
          <a:xfrm>
            <a:off x="318211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6" name="Symbol zastępczy tekstu 2"/>
          <p:cNvSpPr>
            <a:spLocks noGrp="1"/>
          </p:cNvSpPr>
          <p:nvPr>
            <p:ph type="body" sz="quarter" idx="33"/>
          </p:nvPr>
        </p:nvSpPr>
        <p:spPr>
          <a:xfrm>
            <a:off x="4582928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2" name="Symbol zastępczy tekstu 2"/>
          <p:cNvSpPr>
            <a:spLocks noGrp="1"/>
          </p:cNvSpPr>
          <p:nvPr>
            <p:ph type="body" sz="quarter" idx="39"/>
          </p:nvPr>
        </p:nvSpPr>
        <p:spPr>
          <a:xfrm>
            <a:off x="5976051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8" name="Symbol zastępczy tekstu 2"/>
          <p:cNvSpPr>
            <a:spLocks noGrp="1"/>
          </p:cNvSpPr>
          <p:nvPr>
            <p:ph type="body" sz="quarter" idx="45"/>
          </p:nvPr>
        </p:nvSpPr>
        <p:spPr>
          <a:xfrm>
            <a:off x="7379208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fld id="{AEC93A36-1BCE-4989-A484-BB2F32BA08F5}" type="datetimeFigureOut">
              <a:rPr lang="pl-PL" noProof="0" smtClean="0"/>
              <a:pPr/>
              <a:t>26.04.2024</a:t>
            </a:fld>
            <a:endParaRPr lang="pl-PL" noProof="0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53CB5F7B-7C15-41FD-9488-0FCC5C0A130E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78" name="pole tekstowe 77"/>
          <p:cNvSpPr txBox="1"/>
          <p:nvPr userDrawn="1"/>
        </p:nvSpPr>
        <p:spPr>
          <a:xfrm>
            <a:off x="7708506" y="423787"/>
            <a:ext cx="101425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r" defTabSz="914400">
              <a:buNone/>
            </a:pPr>
            <a:r>
              <a:rPr lang="pl-PL" sz="2400" b="0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419277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udzień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pole tekstowe 1791"/>
          <p:cNvSpPr txBox="1"/>
          <p:nvPr/>
        </p:nvSpPr>
        <p:spPr>
          <a:xfrm>
            <a:off x="40990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25 Listopad</a:t>
            </a:r>
          </a:p>
        </p:txBody>
      </p:sp>
      <p:sp>
        <p:nvSpPr>
          <p:cNvPr id="1793" name="pole tekstowe 1792"/>
          <p:cNvSpPr txBox="1"/>
          <p:nvPr/>
        </p:nvSpPr>
        <p:spPr>
          <a:xfrm>
            <a:off x="1786756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1794" name="pole tekstowe 1793"/>
          <p:cNvSpPr txBox="1"/>
          <p:nvPr/>
        </p:nvSpPr>
        <p:spPr>
          <a:xfrm>
            <a:off x="319251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1795" name="pole tekstowe 1794"/>
          <p:cNvSpPr txBox="1"/>
          <p:nvPr/>
        </p:nvSpPr>
        <p:spPr>
          <a:xfrm>
            <a:off x="457199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1796" name="pole tekstowe 1795"/>
          <p:cNvSpPr txBox="1"/>
          <p:nvPr/>
        </p:nvSpPr>
        <p:spPr>
          <a:xfrm>
            <a:off x="5972502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1797" name="pole tekstowe 1796"/>
          <p:cNvSpPr txBox="1"/>
          <p:nvPr/>
        </p:nvSpPr>
        <p:spPr>
          <a:xfrm>
            <a:off x="7369175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30</a:t>
            </a: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/1 Grudzień</a:t>
            </a:r>
          </a:p>
        </p:txBody>
      </p:sp>
      <p:sp>
        <p:nvSpPr>
          <p:cNvPr id="1798" name="pole tekstowe 1797"/>
          <p:cNvSpPr txBox="1"/>
          <p:nvPr/>
        </p:nvSpPr>
        <p:spPr>
          <a:xfrm>
            <a:off x="409911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799" name="pole tekstowe 1798"/>
          <p:cNvSpPr txBox="1"/>
          <p:nvPr/>
        </p:nvSpPr>
        <p:spPr>
          <a:xfrm>
            <a:off x="1786756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800" name="pole tekstowe 1799"/>
          <p:cNvSpPr txBox="1"/>
          <p:nvPr/>
        </p:nvSpPr>
        <p:spPr>
          <a:xfrm>
            <a:off x="3192519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801" name="pole tekstowe 1800"/>
          <p:cNvSpPr txBox="1"/>
          <p:nvPr/>
        </p:nvSpPr>
        <p:spPr>
          <a:xfrm>
            <a:off x="4571999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802" name="pole tekstowe 1801"/>
          <p:cNvSpPr txBox="1"/>
          <p:nvPr/>
        </p:nvSpPr>
        <p:spPr>
          <a:xfrm>
            <a:off x="5972502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803" name="pole tekstowe 1802"/>
          <p:cNvSpPr txBox="1"/>
          <p:nvPr/>
        </p:nvSpPr>
        <p:spPr>
          <a:xfrm>
            <a:off x="7369175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7/8</a:t>
            </a:r>
          </a:p>
        </p:txBody>
      </p:sp>
      <p:sp>
        <p:nvSpPr>
          <p:cNvPr id="1804" name="pole tekstowe 1803"/>
          <p:cNvSpPr txBox="1"/>
          <p:nvPr/>
        </p:nvSpPr>
        <p:spPr>
          <a:xfrm>
            <a:off x="409911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1805" name="pole tekstowe 1804"/>
          <p:cNvSpPr txBox="1"/>
          <p:nvPr/>
        </p:nvSpPr>
        <p:spPr>
          <a:xfrm>
            <a:off x="1786756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1806" name="pole tekstowe 1805"/>
          <p:cNvSpPr txBox="1"/>
          <p:nvPr/>
        </p:nvSpPr>
        <p:spPr>
          <a:xfrm>
            <a:off x="3192519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1807" name="pole tekstowe 1806"/>
          <p:cNvSpPr txBox="1"/>
          <p:nvPr/>
        </p:nvSpPr>
        <p:spPr>
          <a:xfrm>
            <a:off x="4571999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1808" name="pole tekstowe 1807"/>
          <p:cNvSpPr txBox="1"/>
          <p:nvPr/>
        </p:nvSpPr>
        <p:spPr>
          <a:xfrm>
            <a:off x="5972502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809" name="pole tekstowe 1808"/>
          <p:cNvSpPr txBox="1"/>
          <p:nvPr/>
        </p:nvSpPr>
        <p:spPr>
          <a:xfrm>
            <a:off x="7369175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14/15</a:t>
            </a:r>
          </a:p>
        </p:txBody>
      </p:sp>
      <p:sp>
        <p:nvSpPr>
          <p:cNvPr id="1810" name="pole tekstowe 1809"/>
          <p:cNvSpPr txBox="1"/>
          <p:nvPr/>
        </p:nvSpPr>
        <p:spPr>
          <a:xfrm>
            <a:off x="409911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811" name="pole tekstowe 1810"/>
          <p:cNvSpPr txBox="1"/>
          <p:nvPr/>
        </p:nvSpPr>
        <p:spPr>
          <a:xfrm>
            <a:off x="1786756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1812" name="pole tekstowe 1811"/>
          <p:cNvSpPr txBox="1"/>
          <p:nvPr/>
        </p:nvSpPr>
        <p:spPr>
          <a:xfrm>
            <a:off x="3192519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1813" name="pole tekstowe 1812"/>
          <p:cNvSpPr txBox="1"/>
          <p:nvPr/>
        </p:nvSpPr>
        <p:spPr>
          <a:xfrm>
            <a:off x="4571999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1814" name="pole tekstowe 1813"/>
          <p:cNvSpPr txBox="1"/>
          <p:nvPr/>
        </p:nvSpPr>
        <p:spPr>
          <a:xfrm>
            <a:off x="5972502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1815" name="pole tekstowe 1814"/>
          <p:cNvSpPr txBox="1"/>
          <p:nvPr/>
        </p:nvSpPr>
        <p:spPr>
          <a:xfrm>
            <a:off x="7369175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21/22</a:t>
            </a:r>
          </a:p>
        </p:txBody>
      </p:sp>
      <p:sp>
        <p:nvSpPr>
          <p:cNvPr id="1816" name="pole tekstowe 1815"/>
          <p:cNvSpPr txBox="1"/>
          <p:nvPr/>
        </p:nvSpPr>
        <p:spPr>
          <a:xfrm>
            <a:off x="409911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1817" name="pole tekstowe 1816"/>
          <p:cNvSpPr txBox="1"/>
          <p:nvPr/>
        </p:nvSpPr>
        <p:spPr>
          <a:xfrm>
            <a:off x="1786756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818" name="pole tekstowe 1817"/>
          <p:cNvSpPr txBox="1"/>
          <p:nvPr/>
        </p:nvSpPr>
        <p:spPr>
          <a:xfrm>
            <a:off x="3192519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1819" name="pole tekstowe 1818"/>
          <p:cNvSpPr txBox="1"/>
          <p:nvPr/>
        </p:nvSpPr>
        <p:spPr>
          <a:xfrm>
            <a:off x="4571999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1820" name="pole tekstowe 1819"/>
          <p:cNvSpPr txBox="1"/>
          <p:nvPr/>
        </p:nvSpPr>
        <p:spPr>
          <a:xfrm>
            <a:off x="5972502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1821" name="pole tekstowe 1820"/>
          <p:cNvSpPr txBox="1"/>
          <p:nvPr/>
        </p:nvSpPr>
        <p:spPr>
          <a:xfrm>
            <a:off x="7369175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28/29</a:t>
            </a:r>
          </a:p>
        </p:txBody>
      </p:sp>
      <p:sp>
        <p:nvSpPr>
          <p:cNvPr id="1822" name="pole tekstowe 1821"/>
          <p:cNvSpPr txBox="1"/>
          <p:nvPr/>
        </p:nvSpPr>
        <p:spPr>
          <a:xfrm>
            <a:off x="409911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823" name="pole tekstowe 1822"/>
          <p:cNvSpPr txBox="1"/>
          <p:nvPr/>
        </p:nvSpPr>
        <p:spPr>
          <a:xfrm>
            <a:off x="1786756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31</a:t>
            </a:r>
          </a:p>
        </p:txBody>
      </p:sp>
      <p:sp>
        <p:nvSpPr>
          <p:cNvPr id="1824" name="pole tekstowe 1823"/>
          <p:cNvSpPr txBox="1"/>
          <p:nvPr/>
        </p:nvSpPr>
        <p:spPr>
          <a:xfrm>
            <a:off x="3192520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1 Styczeń</a:t>
            </a:r>
          </a:p>
        </p:txBody>
      </p:sp>
      <p:sp>
        <p:nvSpPr>
          <p:cNvPr id="1825" name="pole tekstowe 1824"/>
          <p:cNvSpPr txBox="1"/>
          <p:nvPr/>
        </p:nvSpPr>
        <p:spPr>
          <a:xfrm>
            <a:off x="4571999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826" name="pole tekstowe 1825"/>
          <p:cNvSpPr txBox="1"/>
          <p:nvPr/>
        </p:nvSpPr>
        <p:spPr>
          <a:xfrm>
            <a:off x="5972502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827" name="pole tekstowe 1826"/>
          <p:cNvSpPr txBox="1"/>
          <p:nvPr/>
        </p:nvSpPr>
        <p:spPr>
          <a:xfrm>
            <a:off x="7369175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4/5</a:t>
            </a:r>
          </a:p>
        </p:txBody>
      </p:sp>
      <p:sp>
        <p:nvSpPr>
          <p:cNvPr id="1828" name="pole tekstowe 1827"/>
          <p:cNvSpPr txBox="1"/>
          <p:nvPr/>
        </p:nvSpPr>
        <p:spPr>
          <a:xfrm>
            <a:off x="358775" y="152400"/>
            <a:ext cx="8382000" cy="699042"/>
          </a:xfrm>
          <a:prstGeom prst="rect">
            <a:avLst/>
          </a:prstGeom>
          <a:noFill/>
        </p:spPr>
        <p:txBody>
          <a:bodyPr wrap="square" tIns="0" bIns="0" rtlCol="0" anchor="b">
            <a:noAutofit/>
          </a:bodyPr>
          <a:lstStyle/>
          <a:p>
            <a:pPr algn="l" defTabSz="914400">
              <a:buNone/>
            </a:pPr>
            <a:r>
              <a:rPr lang="pl-PL" sz="3600" b="0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grudzień</a:t>
            </a:r>
          </a:p>
        </p:txBody>
      </p:sp>
      <p:sp>
        <p:nvSpPr>
          <p:cNvPr id="40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39319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6" name="Symbol zastępczy tekstu 2"/>
          <p:cNvSpPr>
            <a:spLocks noGrp="1"/>
          </p:cNvSpPr>
          <p:nvPr>
            <p:ph type="body" sz="quarter" idx="17"/>
          </p:nvPr>
        </p:nvSpPr>
        <p:spPr>
          <a:xfrm>
            <a:off x="1783080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2" name="Symbol zastępczy tekstu 2"/>
          <p:cNvSpPr>
            <a:spLocks noGrp="1"/>
          </p:cNvSpPr>
          <p:nvPr>
            <p:ph type="body" sz="quarter" idx="23"/>
          </p:nvPr>
        </p:nvSpPr>
        <p:spPr>
          <a:xfrm>
            <a:off x="318211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8" name="Symbol zastępczy tekstu 2"/>
          <p:cNvSpPr>
            <a:spLocks noGrp="1"/>
          </p:cNvSpPr>
          <p:nvPr>
            <p:ph type="body" sz="quarter" idx="29"/>
          </p:nvPr>
        </p:nvSpPr>
        <p:spPr>
          <a:xfrm>
            <a:off x="4582928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4" name="Symbol zastępczy tekstu 2"/>
          <p:cNvSpPr>
            <a:spLocks noGrp="1"/>
          </p:cNvSpPr>
          <p:nvPr>
            <p:ph type="body" sz="quarter" idx="35"/>
          </p:nvPr>
        </p:nvSpPr>
        <p:spPr>
          <a:xfrm>
            <a:off x="5976051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0" name="Symbol zastępczy tekstu 2"/>
          <p:cNvSpPr>
            <a:spLocks noGrp="1"/>
          </p:cNvSpPr>
          <p:nvPr>
            <p:ph type="body" sz="quarter" idx="41"/>
          </p:nvPr>
        </p:nvSpPr>
        <p:spPr>
          <a:xfrm>
            <a:off x="7379208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9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39319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5" name="Symbol zastępczy tekstu 2"/>
          <p:cNvSpPr>
            <a:spLocks noGrp="1"/>
          </p:cNvSpPr>
          <p:nvPr>
            <p:ph type="body" sz="quarter" idx="16"/>
          </p:nvPr>
        </p:nvSpPr>
        <p:spPr>
          <a:xfrm>
            <a:off x="1783080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1" name="Symbol zastępczy tekstu 2"/>
          <p:cNvSpPr>
            <a:spLocks noGrp="1"/>
          </p:cNvSpPr>
          <p:nvPr>
            <p:ph type="body" sz="quarter" idx="22"/>
          </p:nvPr>
        </p:nvSpPr>
        <p:spPr>
          <a:xfrm>
            <a:off x="318211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7" name="Symbol zastępczy tekstu 2"/>
          <p:cNvSpPr>
            <a:spLocks noGrp="1"/>
          </p:cNvSpPr>
          <p:nvPr>
            <p:ph type="body" sz="quarter" idx="28"/>
          </p:nvPr>
        </p:nvSpPr>
        <p:spPr>
          <a:xfrm>
            <a:off x="4582928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3" name="Symbol zastępczy tekstu 2"/>
          <p:cNvSpPr>
            <a:spLocks noGrp="1"/>
          </p:cNvSpPr>
          <p:nvPr>
            <p:ph type="body" sz="quarter" idx="34"/>
          </p:nvPr>
        </p:nvSpPr>
        <p:spPr>
          <a:xfrm>
            <a:off x="5976051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9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7379208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1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39319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7" name="Symbol zastępczy tekstu 2"/>
          <p:cNvSpPr>
            <a:spLocks noGrp="1"/>
          </p:cNvSpPr>
          <p:nvPr>
            <p:ph type="body" sz="quarter" idx="18"/>
          </p:nvPr>
        </p:nvSpPr>
        <p:spPr>
          <a:xfrm>
            <a:off x="1783080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3" name="Symbol zastępczy tekstu 2"/>
          <p:cNvSpPr>
            <a:spLocks noGrp="1"/>
          </p:cNvSpPr>
          <p:nvPr>
            <p:ph type="body" sz="quarter" idx="24"/>
          </p:nvPr>
        </p:nvSpPr>
        <p:spPr>
          <a:xfrm>
            <a:off x="318211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9" name="Symbol zastępczy tekstu 2"/>
          <p:cNvSpPr>
            <a:spLocks noGrp="1"/>
          </p:cNvSpPr>
          <p:nvPr>
            <p:ph type="body" sz="quarter" idx="30"/>
          </p:nvPr>
        </p:nvSpPr>
        <p:spPr>
          <a:xfrm>
            <a:off x="4582928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5" name="Symbol zastępczy tekstu 2"/>
          <p:cNvSpPr>
            <a:spLocks noGrp="1"/>
          </p:cNvSpPr>
          <p:nvPr>
            <p:ph type="body" sz="quarter" idx="36"/>
          </p:nvPr>
        </p:nvSpPr>
        <p:spPr>
          <a:xfrm>
            <a:off x="5976051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1" name="Symbol zastępczy tekstu 2"/>
          <p:cNvSpPr>
            <a:spLocks noGrp="1"/>
          </p:cNvSpPr>
          <p:nvPr>
            <p:ph type="body" sz="quarter" idx="42"/>
          </p:nvPr>
        </p:nvSpPr>
        <p:spPr>
          <a:xfrm>
            <a:off x="7379208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2" name="Symbol zastępczy tekstu 2"/>
          <p:cNvSpPr>
            <a:spLocks noGrp="1"/>
          </p:cNvSpPr>
          <p:nvPr>
            <p:ph type="body" sz="quarter" idx="13"/>
          </p:nvPr>
        </p:nvSpPr>
        <p:spPr>
          <a:xfrm>
            <a:off x="39319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8" name="Symbol zastępczy tekstu 2"/>
          <p:cNvSpPr>
            <a:spLocks noGrp="1"/>
          </p:cNvSpPr>
          <p:nvPr>
            <p:ph type="body" sz="quarter" idx="19"/>
          </p:nvPr>
        </p:nvSpPr>
        <p:spPr>
          <a:xfrm>
            <a:off x="1783080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4" name="Symbol zastępczy tekstu 2"/>
          <p:cNvSpPr>
            <a:spLocks noGrp="1"/>
          </p:cNvSpPr>
          <p:nvPr>
            <p:ph type="body" sz="quarter" idx="25"/>
          </p:nvPr>
        </p:nvSpPr>
        <p:spPr>
          <a:xfrm>
            <a:off x="318211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0" name="Symbol zastępczy tekstu 2"/>
          <p:cNvSpPr>
            <a:spLocks noGrp="1"/>
          </p:cNvSpPr>
          <p:nvPr>
            <p:ph type="body" sz="quarter" idx="31"/>
          </p:nvPr>
        </p:nvSpPr>
        <p:spPr>
          <a:xfrm>
            <a:off x="4582928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6" name="Symbol zastępczy tekstu 2"/>
          <p:cNvSpPr>
            <a:spLocks noGrp="1"/>
          </p:cNvSpPr>
          <p:nvPr>
            <p:ph type="body" sz="quarter" idx="37"/>
          </p:nvPr>
        </p:nvSpPr>
        <p:spPr>
          <a:xfrm>
            <a:off x="5976051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2" name="Symbol zastępczy tekstu 2"/>
          <p:cNvSpPr>
            <a:spLocks noGrp="1"/>
          </p:cNvSpPr>
          <p:nvPr>
            <p:ph type="body" sz="quarter" idx="43"/>
          </p:nvPr>
        </p:nvSpPr>
        <p:spPr>
          <a:xfrm>
            <a:off x="7379208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3" name="Symbol zastępczy tekstu 2"/>
          <p:cNvSpPr>
            <a:spLocks noGrp="1"/>
          </p:cNvSpPr>
          <p:nvPr>
            <p:ph type="body" sz="quarter" idx="14"/>
          </p:nvPr>
        </p:nvSpPr>
        <p:spPr>
          <a:xfrm>
            <a:off x="39319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9" name="Symbol zastępczy tekstu 2"/>
          <p:cNvSpPr>
            <a:spLocks noGrp="1"/>
          </p:cNvSpPr>
          <p:nvPr>
            <p:ph type="body" sz="quarter" idx="20"/>
          </p:nvPr>
        </p:nvSpPr>
        <p:spPr>
          <a:xfrm>
            <a:off x="1783080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5" name="Symbol zastępczy tekstu 2"/>
          <p:cNvSpPr>
            <a:spLocks noGrp="1"/>
          </p:cNvSpPr>
          <p:nvPr>
            <p:ph type="body" sz="quarter" idx="26"/>
          </p:nvPr>
        </p:nvSpPr>
        <p:spPr>
          <a:xfrm>
            <a:off x="318211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1" name="Symbol zastępczy tekstu 2"/>
          <p:cNvSpPr>
            <a:spLocks noGrp="1"/>
          </p:cNvSpPr>
          <p:nvPr>
            <p:ph type="body" sz="quarter" idx="32"/>
          </p:nvPr>
        </p:nvSpPr>
        <p:spPr>
          <a:xfrm>
            <a:off x="4582928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7" name="Symbol zastępczy tekstu 2"/>
          <p:cNvSpPr>
            <a:spLocks noGrp="1"/>
          </p:cNvSpPr>
          <p:nvPr>
            <p:ph type="body" sz="quarter" idx="38"/>
          </p:nvPr>
        </p:nvSpPr>
        <p:spPr>
          <a:xfrm>
            <a:off x="5976051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3" name="Symbol zastępczy tekstu 2"/>
          <p:cNvSpPr>
            <a:spLocks noGrp="1"/>
          </p:cNvSpPr>
          <p:nvPr>
            <p:ph type="body" sz="quarter" idx="44"/>
          </p:nvPr>
        </p:nvSpPr>
        <p:spPr>
          <a:xfrm>
            <a:off x="7379208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4" name="Symbol zastępczy tekstu 2"/>
          <p:cNvSpPr>
            <a:spLocks noGrp="1"/>
          </p:cNvSpPr>
          <p:nvPr>
            <p:ph type="body" sz="quarter" idx="15"/>
          </p:nvPr>
        </p:nvSpPr>
        <p:spPr>
          <a:xfrm>
            <a:off x="39319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0" name="Symbol zastępczy tekstu 2"/>
          <p:cNvSpPr>
            <a:spLocks noGrp="1"/>
          </p:cNvSpPr>
          <p:nvPr>
            <p:ph type="body" sz="quarter" idx="21"/>
          </p:nvPr>
        </p:nvSpPr>
        <p:spPr>
          <a:xfrm>
            <a:off x="1783080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6" name="Symbol zastępczy tekstu 2"/>
          <p:cNvSpPr>
            <a:spLocks noGrp="1"/>
          </p:cNvSpPr>
          <p:nvPr>
            <p:ph type="body" sz="quarter" idx="27"/>
          </p:nvPr>
        </p:nvSpPr>
        <p:spPr>
          <a:xfrm>
            <a:off x="318211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2" name="Symbol zastępczy tekstu 2"/>
          <p:cNvSpPr>
            <a:spLocks noGrp="1"/>
          </p:cNvSpPr>
          <p:nvPr>
            <p:ph type="body" sz="quarter" idx="33"/>
          </p:nvPr>
        </p:nvSpPr>
        <p:spPr>
          <a:xfrm>
            <a:off x="4582928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8" name="Symbol zastępczy tekstu 2"/>
          <p:cNvSpPr>
            <a:spLocks noGrp="1"/>
          </p:cNvSpPr>
          <p:nvPr>
            <p:ph type="body" sz="quarter" idx="39"/>
          </p:nvPr>
        </p:nvSpPr>
        <p:spPr>
          <a:xfrm>
            <a:off x="5976051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4" name="Symbol zastępczy tekstu 2"/>
          <p:cNvSpPr>
            <a:spLocks noGrp="1"/>
          </p:cNvSpPr>
          <p:nvPr>
            <p:ph type="body" sz="quarter" idx="45"/>
          </p:nvPr>
        </p:nvSpPr>
        <p:spPr>
          <a:xfrm>
            <a:off x="7379208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fld id="{AEC93A36-1BCE-4989-A484-BB2F32BA08F5}" type="datetimeFigureOut">
              <a:rPr lang="pl-PL" noProof="0" smtClean="0"/>
              <a:pPr/>
              <a:t>26.04.2024</a:t>
            </a:fld>
            <a:endParaRPr lang="pl-PL" noProof="0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53CB5F7B-7C15-41FD-9488-0FCC5C0A130E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78" name="pole tekstowe 77"/>
          <p:cNvSpPr txBox="1"/>
          <p:nvPr userDrawn="1"/>
        </p:nvSpPr>
        <p:spPr>
          <a:xfrm>
            <a:off x="7708506" y="423787"/>
            <a:ext cx="101425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r" defTabSz="914400">
              <a:buNone/>
            </a:pPr>
            <a:r>
              <a:rPr lang="pl-PL" sz="2400" b="0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58486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yczeń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pole tekstowe 1791"/>
          <p:cNvSpPr txBox="1"/>
          <p:nvPr/>
        </p:nvSpPr>
        <p:spPr>
          <a:xfrm>
            <a:off x="40990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30 Grudzień</a:t>
            </a:r>
          </a:p>
        </p:txBody>
      </p:sp>
      <p:sp>
        <p:nvSpPr>
          <p:cNvPr id="1793" name="pole tekstowe 1792"/>
          <p:cNvSpPr txBox="1"/>
          <p:nvPr/>
        </p:nvSpPr>
        <p:spPr>
          <a:xfrm>
            <a:off x="1786756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31</a:t>
            </a:r>
          </a:p>
        </p:txBody>
      </p:sp>
      <p:sp>
        <p:nvSpPr>
          <p:cNvPr id="1794" name="pole tekstowe 1793"/>
          <p:cNvSpPr txBox="1"/>
          <p:nvPr/>
        </p:nvSpPr>
        <p:spPr>
          <a:xfrm>
            <a:off x="319251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795" name="pole tekstowe 1794"/>
          <p:cNvSpPr txBox="1"/>
          <p:nvPr/>
        </p:nvSpPr>
        <p:spPr>
          <a:xfrm>
            <a:off x="457199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796" name="pole tekstowe 1795"/>
          <p:cNvSpPr txBox="1"/>
          <p:nvPr/>
        </p:nvSpPr>
        <p:spPr>
          <a:xfrm>
            <a:off x="5972502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797" name="pole tekstowe 1796"/>
          <p:cNvSpPr txBox="1"/>
          <p:nvPr/>
        </p:nvSpPr>
        <p:spPr>
          <a:xfrm>
            <a:off x="7369175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4/5</a:t>
            </a:r>
          </a:p>
        </p:txBody>
      </p:sp>
      <p:sp>
        <p:nvSpPr>
          <p:cNvPr id="1798" name="pole tekstowe 1797"/>
          <p:cNvSpPr txBox="1"/>
          <p:nvPr/>
        </p:nvSpPr>
        <p:spPr>
          <a:xfrm>
            <a:off x="409911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799" name="pole tekstowe 1798"/>
          <p:cNvSpPr txBox="1"/>
          <p:nvPr/>
        </p:nvSpPr>
        <p:spPr>
          <a:xfrm>
            <a:off x="1786756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800" name="pole tekstowe 1799"/>
          <p:cNvSpPr txBox="1"/>
          <p:nvPr/>
        </p:nvSpPr>
        <p:spPr>
          <a:xfrm>
            <a:off x="3192519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801" name="pole tekstowe 1800"/>
          <p:cNvSpPr txBox="1"/>
          <p:nvPr/>
        </p:nvSpPr>
        <p:spPr>
          <a:xfrm>
            <a:off x="4571999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1802" name="pole tekstowe 1801"/>
          <p:cNvSpPr txBox="1"/>
          <p:nvPr/>
        </p:nvSpPr>
        <p:spPr>
          <a:xfrm>
            <a:off x="5972502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1803" name="pole tekstowe 1802"/>
          <p:cNvSpPr txBox="1"/>
          <p:nvPr/>
        </p:nvSpPr>
        <p:spPr>
          <a:xfrm>
            <a:off x="7369175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11/12</a:t>
            </a:r>
          </a:p>
        </p:txBody>
      </p:sp>
      <p:sp>
        <p:nvSpPr>
          <p:cNvPr id="1804" name="pole tekstowe 1803"/>
          <p:cNvSpPr txBox="1"/>
          <p:nvPr/>
        </p:nvSpPr>
        <p:spPr>
          <a:xfrm>
            <a:off x="409911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805" name="pole tekstowe 1804"/>
          <p:cNvSpPr txBox="1"/>
          <p:nvPr/>
        </p:nvSpPr>
        <p:spPr>
          <a:xfrm>
            <a:off x="1786756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806" name="pole tekstowe 1805"/>
          <p:cNvSpPr txBox="1"/>
          <p:nvPr/>
        </p:nvSpPr>
        <p:spPr>
          <a:xfrm>
            <a:off x="3192519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807" name="pole tekstowe 1806"/>
          <p:cNvSpPr txBox="1"/>
          <p:nvPr/>
        </p:nvSpPr>
        <p:spPr>
          <a:xfrm>
            <a:off x="4571999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808" name="pole tekstowe 1807"/>
          <p:cNvSpPr txBox="1"/>
          <p:nvPr/>
        </p:nvSpPr>
        <p:spPr>
          <a:xfrm>
            <a:off x="5972502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1809" name="pole tekstowe 1808"/>
          <p:cNvSpPr txBox="1"/>
          <p:nvPr/>
        </p:nvSpPr>
        <p:spPr>
          <a:xfrm>
            <a:off x="7369175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18/19</a:t>
            </a:r>
          </a:p>
        </p:txBody>
      </p:sp>
      <p:sp>
        <p:nvSpPr>
          <p:cNvPr id="1810" name="pole tekstowe 1809"/>
          <p:cNvSpPr txBox="1"/>
          <p:nvPr/>
        </p:nvSpPr>
        <p:spPr>
          <a:xfrm>
            <a:off x="409911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1811" name="pole tekstowe 1810"/>
          <p:cNvSpPr txBox="1"/>
          <p:nvPr/>
        </p:nvSpPr>
        <p:spPr>
          <a:xfrm>
            <a:off x="1786756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1812" name="pole tekstowe 1811"/>
          <p:cNvSpPr txBox="1"/>
          <p:nvPr/>
        </p:nvSpPr>
        <p:spPr>
          <a:xfrm>
            <a:off x="3192519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22</a:t>
            </a:r>
          </a:p>
        </p:txBody>
      </p:sp>
      <p:sp>
        <p:nvSpPr>
          <p:cNvPr id="1813" name="pole tekstowe 1812"/>
          <p:cNvSpPr txBox="1"/>
          <p:nvPr/>
        </p:nvSpPr>
        <p:spPr>
          <a:xfrm>
            <a:off x="4571999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1814" name="pole tekstowe 1813"/>
          <p:cNvSpPr txBox="1"/>
          <p:nvPr/>
        </p:nvSpPr>
        <p:spPr>
          <a:xfrm>
            <a:off x="5972502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815" name="pole tekstowe 1814"/>
          <p:cNvSpPr txBox="1"/>
          <p:nvPr/>
        </p:nvSpPr>
        <p:spPr>
          <a:xfrm>
            <a:off x="7369175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25/26</a:t>
            </a:r>
          </a:p>
        </p:txBody>
      </p:sp>
      <p:sp>
        <p:nvSpPr>
          <p:cNvPr id="1816" name="pole tekstowe 1815"/>
          <p:cNvSpPr txBox="1"/>
          <p:nvPr/>
        </p:nvSpPr>
        <p:spPr>
          <a:xfrm>
            <a:off x="409911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1817" name="pole tekstowe 1816"/>
          <p:cNvSpPr txBox="1"/>
          <p:nvPr/>
        </p:nvSpPr>
        <p:spPr>
          <a:xfrm>
            <a:off x="1786756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1818" name="pole tekstowe 1817"/>
          <p:cNvSpPr txBox="1"/>
          <p:nvPr/>
        </p:nvSpPr>
        <p:spPr>
          <a:xfrm>
            <a:off x="3192519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1819" name="pole tekstowe 1818"/>
          <p:cNvSpPr txBox="1"/>
          <p:nvPr/>
        </p:nvSpPr>
        <p:spPr>
          <a:xfrm>
            <a:off x="4571999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820" name="pole tekstowe 1819"/>
          <p:cNvSpPr txBox="1"/>
          <p:nvPr/>
        </p:nvSpPr>
        <p:spPr>
          <a:xfrm>
            <a:off x="5972502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31</a:t>
            </a:r>
          </a:p>
        </p:txBody>
      </p:sp>
      <p:sp>
        <p:nvSpPr>
          <p:cNvPr id="1821" name="pole tekstowe 1820"/>
          <p:cNvSpPr txBox="1"/>
          <p:nvPr/>
        </p:nvSpPr>
        <p:spPr>
          <a:xfrm>
            <a:off x="7369175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1/2 Luty</a:t>
            </a:r>
          </a:p>
        </p:txBody>
      </p:sp>
      <p:sp>
        <p:nvSpPr>
          <p:cNvPr id="1828" name="pole tekstowe 1827"/>
          <p:cNvSpPr txBox="1"/>
          <p:nvPr/>
        </p:nvSpPr>
        <p:spPr>
          <a:xfrm>
            <a:off x="358775" y="152400"/>
            <a:ext cx="8382000" cy="699042"/>
          </a:xfrm>
          <a:prstGeom prst="rect">
            <a:avLst/>
          </a:prstGeom>
          <a:noFill/>
        </p:spPr>
        <p:txBody>
          <a:bodyPr wrap="square" tIns="0" bIns="0" rtlCol="0" anchor="b">
            <a:noAutofit/>
          </a:bodyPr>
          <a:lstStyle/>
          <a:p>
            <a:pPr algn="l" defTabSz="914400">
              <a:buNone/>
            </a:pPr>
            <a:r>
              <a:rPr lang="pl-PL" sz="3600" b="0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styczeń</a:t>
            </a:r>
          </a:p>
        </p:txBody>
      </p:sp>
      <p:sp>
        <p:nvSpPr>
          <p:cNvPr id="69" name="pole tekstowe 68"/>
          <p:cNvSpPr txBox="1"/>
          <p:nvPr/>
        </p:nvSpPr>
        <p:spPr>
          <a:xfrm>
            <a:off x="409911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70" name="pole tekstowe 69"/>
          <p:cNvSpPr txBox="1"/>
          <p:nvPr/>
        </p:nvSpPr>
        <p:spPr>
          <a:xfrm>
            <a:off x="1786756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71" name="pole tekstowe 70"/>
          <p:cNvSpPr txBox="1"/>
          <p:nvPr/>
        </p:nvSpPr>
        <p:spPr>
          <a:xfrm>
            <a:off x="3192520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72" name="pole tekstowe 71"/>
          <p:cNvSpPr txBox="1"/>
          <p:nvPr/>
        </p:nvSpPr>
        <p:spPr>
          <a:xfrm>
            <a:off x="4571999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73" name="pole tekstowe 72"/>
          <p:cNvSpPr txBox="1"/>
          <p:nvPr/>
        </p:nvSpPr>
        <p:spPr>
          <a:xfrm>
            <a:off x="5972502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74" name="pole tekstowe 73"/>
          <p:cNvSpPr txBox="1"/>
          <p:nvPr/>
        </p:nvSpPr>
        <p:spPr>
          <a:xfrm>
            <a:off x="7369175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8/9</a:t>
            </a:r>
          </a:p>
        </p:txBody>
      </p:sp>
      <p:sp>
        <p:nvSpPr>
          <p:cNvPr id="34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39319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0" name="Symbol zastępczy tekstu 2"/>
          <p:cNvSpPr>
            <a:spLocks noGrp="1"/>
          </p:cNvSpPr>
          <p:nvPr>
            <p:ph type="body" sz="quarter" idx="17"/>
          </p:nvPr>
        </p:nvSpPr>
        <p:spPr>
          <a:xfrm>
            <a:off x="1783080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6" name="Symbol zastępczy tekstu 2"/>
          <p:cNvSpPr>
            <a:spLocks noGrp="1"/>
          </p:cNvSpPr>
          <p:nvPr>
            <p:ph type="body" sz="quarter" idx="23"/>
          </p:nvPr>
        </p:nvSpPr>
        <p:spPr>
          <a:xfrm>
            <a:off x="318211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2" name="Symbol zastępczy tekstu 2"/>
          <p:cNvSpPr>
            <a:spLocks noGrp="1"/>
          </p:cNvSpPr>
          <p:nvPr>
            <p:ph type="body" sz="quarter" idx="29"/>
          </p:nvPr>
        </p:nvSpPr>
        <p:spPr>
          <a:xfrm>
            <a:off x="4582928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8" name="Symbol zastępczy tekstu 2"/>
          <p:cNvSpPr>
            <a:spLocks noGrp="1"/>
          </p:cNvSpPr>
          <p:nvPr>
            <p:ph type="body" sz="quarter" idx="35"/>
          </p:nvPr>
        </p:nvSpPr>
        <p:spPr>
          <a:xfrm>
            <a:off x="5976051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4" name="Symbol zastępczy tekstu 2"/>
          <p:cNvSpPr>
            <a:spLocks noGrp="1"/>
          </p:cNvSpPr>
          <p:nvPr>
            <p:ph type="body" sz="quarter" idx="41"/>
          </p:nvPr>
        </p:nvSpPr>
        <p:spPr>
          <a:xfrm>
            <a:off x="7379208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39319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9" name="Symbol zastępczy tekstu 2"/>
          <p:cNvSpPr>
            <a:spLocks noGrp="1"/>
          </p:cNvSpPr>
          <p:nvPr>
            <p:ph type="body" sz="quarter" idx="16"/>
          </p:nvPr>
        </p:nvSpPr>
        <p:spPr>
          <a:xfrm>
            <a:off x="1783080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5" name="Symbol zastępczy tekstu 2"/>
          <p:cNvSpPr>
            <a:spLocks noGrp="1"/>
          </p:cNvSpPr>
          <p:nvPr>
            <p:ph type="body" sz="quarter" idx="22"/>
          </p:nvPr>
        </p:nvSpPr>
        <p:spPr>
          <a:xfrm>
            <a:off x="318211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1" name="Symbol zastępczy tekstu 2"/>
          <p:cNvSpPr>
            <a:spLocks noGrp="1"/>
          </p:cNvSpPr>
          <p:nvPr>
            <p:ph type="body" sz="quarter" idx="28"/>
          </p:nvPr>
        </p:nvSpPr>
        <p:spPr>
          <a:xfrm>
            <a:off x="4582928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7" name="Symbol zastępczy tekstu 2"/>
          <p:cNvSpPr>
            <a:spLocks noGrp="1"/>
          </p:cNvSpPr>
          <p:nvPr>
            <p:ph type="body" sz="quarter" idx="34"/>
          </p:nvPr>
        </p:nvSpPr>
        <p:spPr>
          <a:xfrm>
            <a:off x="5976051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7379208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5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39319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1" name="Symbol zastępczy tekstu 2"/>
          <p:cNvSpPr>
            <a:spLocks noGrp="1"/>
          </p:cNvSpPr>
          <p:nvPr>
            <p:ph type="body" sz="quarter" idx="18"/>
          </p:nvPr>
        </p:nvSpPr>
        <p:spPr>
          <a:xfrm>
            <a:off x="1783080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7" name="Symbol zastępczy tekstu 2"/>
          <p:cNvSpPr>
            <a:spLocks noGrp="1"/>
          </p:cNvSpPr>
          <p:nvPr>
            <p:ph type="body" sz="quarter" idx="24"/>
          </p:nvPr>
        </p:nvSpPr>
        <p:spPr>
          <a:xfrm>
            <a:off x="318211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3" name="Symbol zastępczy tekstu 2"/>
          <p:cNvSpPr>
            <a:spLocks noGrp="1"/>
          </p:cNvSpPr>
          <p:nvPr>
            <p:ph type="body" sz="quarter" idx="30"/>
          </p:nvPr>
        </p:nvSpPr>
        <p:spPr>
          <a:xfrm>
            <a:off x="4582928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9" name="Symbol zastępczy tekstu 2"/>
          <p:cNvSpPr>
            <a:spLocks noGrp="1"/>
          </p:cNvSpPr>
          <p:nvPr>
            <p:ph type="body" sz="quarter" idx="36"/>
          </p:nvPr>
        </p:nvSpPr>
        <p:spPr>
          <a:xfrm>
            <a:off x="5976051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5" name="Symbol zastępczy tekstu 2"/>
          <p:cNvSpPr>
            <a:spLocks noGrp="1"/>
          </p:cNvSpPr>
          <p:nvPr>
            <p:ph type="body" sz="quarter" idx="42"/>
          </p:nvPr>
        </p:nvSpPr>
        <p:spPr>
          <a:xfrm>
            <a:off x="7379208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6" name="Symbol zastępczy tekstu 2"/>
          <p:cNvSpPr>
            <a:spLocks noGrp="1"/>
          </p:cNvSpPr>
          <p:nvPr>
            <p:ph type="body" sz="quarter" idx="13"/>
          </p:nvPr>
        </p:nvSpPr>
        <p:spPr>
          <a:xfrm>
            <a:off x="39319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2" name="Symbol zastępczy tekstu 2"/>
          <p:cNvSpPr>
            <a:spLocks noGrp="1"/>
          </p:cNvSpPr>
          <p:nvPr>
            <p:ph type="body" sz="quarter" idx="19"/>
          </p:nvPr>
        </p:nvSpPr>
        <p:spPr>
          <a:xfrm>
            <a:off x="1783080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8" name="Symbol zastępczy tekstu 2"/>
          <p:cNvSpPr>
            <a:spLocks noGrp="1"/>
          </p:cNvSpPr>
          <p:nvPr>
            <p:ph type="body" sz="quarter" idx="25"/>
          </p:nvPr>
        </p:nvSpPr>
        <p:spPr>
          <a:xfrm>
            <a:off x="318211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4" name="Symbol zastępczy tekstu 2"/>
          <p:cNvSpPr>
            <a:spLocks noGrp="1"/>
          </p:cNvSpPr>
          <p:nvPr>
            <p:ph type="body" sz="quarter" idx="31"/>
          </p:nvPr>
        </p:nvSpPr>
        <p:spPr>
          <a:xfrm>
            <a:off x="4582928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0" name="Symbol zastępczy tekstu 2"/>
          <p:cNvSpPr>
            <a:spLocks noGrp="1"/>
          </p:cNvSpPr>
          <p:nvPr>
            <p:ph type="body" sz="quarter" idx="37"/>
          </p:nvPr>
        </p:nvSpPr>
        <p:spPr>
          <a:xfrm>
            <a:off x="5976051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6" name="Symbol zastępczy tekstu 2"/>
          <p:cNvSpPr>
            <a:spLocks noGrp="1"/>
          </p:cNvSpPr>
          <p:nvPr>
            <p:ph type="body" sz="quarter" idx="43"/>
          </p:nvPr>
        </p:nvSpPr>
        <p:spPr>
          <a:xfrm>
            <a:off x="7379208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7" name="Symbol zastępczy tekstu 2"/>
          <p:cNvSpPr>
            <a:spLocks noGrp="1"/>
          </p:cNvSpPr>
          <p:nvPr>
            <p:ph type="body" sz="quarter" idx="14"/>
          </p:nvPr>
        </p:nvSpPr>
        <p:spPr>
          <a:xfrm>
            <a:off x="39319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3" name="Symbol zastępczy tekstu 2"/>
          <p:cNvSpPr>
            <a:spLocks noGrp="1"/>
          </p:cNvSpPr>
          <p:nvPr>
            <p:ph type="body" sz="quarter" idx="20"/>
          </p:nvPr>
        </p:nvSpPr>
        <p:spPr>
          <a:xfrm>
            <a:off x="1783080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9" name="Symbol zastępczy tekstu 2"/>
          <p:cNvSpPr>
            <a:spLocks noGrp="1"/>
          </p:cNvSpPr>
          <p:nvPr>
            <p:ph type="body" sz="quarter" idx="26"/>
          </p:nvPr>
        </p:nvSpPr>
        <p:spPr>
          <a:xfrm>
            <a:off x="318211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5" name="Symbol zastępczy tekstu 2"/>
          <p:cNvSpPr>
            <a:spLocks noGrp="1"/>
          </p:cNvSpPr>
          <p:nvPr>
            <p:ph type="body" sz="quarter" idx="32"/>
          </p:nvPr>
        </p:nvSpPr>
        <p:spPr>
          <a:xfrm>
            <a:off x="4582928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1" name="Symbol zastępczy tekstu 2"/>
          <p:cNvSpPr>
            <a:spLocks noGrp="1"/>
          </p:cNvSpPr>
          <p:nvPr>
            <p:ph type="body" sz="quarter" idx="38"/>
          </p:nvPr>
        </p:nvSpPr>
        <p:spPr>
          <a:xfrm>
            <a:off x="5976051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7" name="Symbol zastępczy tekstu 2"/>
          <p:cNvSpPr>
            <a:spLocks noGrp="1"/>
          </p:cNvSpPr>
          <p:nvPr>
            <p:ph type="body" sz="quarter" idx="44"/>
          </p:nvPr>
        </p:nvSpPr>
        <p:spPr>
          <a:xfrm>
            <a:off x="7379208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8" name="Symbol zastępczy tekstu 2"/>
          <p:cNvSpPr>
            <a:spLocks noGrp="1"/>
          </p:cNvSpPr>
          <p:nvPr>
            <p:ph type="body" sz="quarter" idx="15"/>
          </p:nvPr>
        </p:nvSpPr>
        <p:spPr>
          <a:xfrm>
            <a:off x="39319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4" name="Symbol zastępczy tekstu 2"/>
          <p:cNvSpPr>
            <a:spLocks noGrp="1"/>
          </p:cNvSpPr>
          <p:nvPr>
            <p:ph type="body" sz="quarter" idx="21"/>
          </p:nvPr>
        </p:nvSpPr>
        <p:spPr>
          <a:xfrm>
            <a:off x="1783080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0" name="Symbol zastępczy tekstu 2"/>
          <p:cNvSpPr>
            <a:spLocks noGrp="1"/>
          </p:cNvSpPr>
          <p:nvPr>
            <p:ph type="body" sz="quarter" idx="27"/>
          </p:nvPr>
        </p:nvSpPr>
        <p:spPr>
          <a:xfrm>
            <a:off x="318211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6" name="Symbol zastępczy tekstu 2"/>
          <p:cNvSpPr>
            <a:spLocks noGrp="1"/>
          </p:cNvSpPr>
          <p:nvPr>
            <p:ph type="body" sz="quarter" idx="33"/>
          </p:nvPr>
        </p:nvSpPr>
        <p:spPr>
          <a:xfrm>
            <a:off x="4582928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2" name="Symbol zastępczy tekstu 2"/>
          <p:cNvSpPr>
            <a:spLocks noGrp="1"/>
          </p:cNvSpPr>
          <p:nvPr>
            <p:ph type="body" sz="quarter" idx="39"/>
          </p:nvPr>
        </p:nvSpPr>
        <p:spPr>
          <a:xfrm>
            <a:off x="5976051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8" name="Symbol zastępczy tekstu 2"/>
          <p:cNvSpPr>
            <a:spLocks noGrp="1"/>
          </p:cNvSpPr>
          <p:nvPr>
            <p:ph type="body" sz="quarter" idx="45"/>
          </p:nvPr>
        </p:nvSpPr>
        <p:spPr>
          <a:xfrm>
            <a:off x="7379208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fld id="{AEC93A36-1BCE-4989-A484-BB2F32BA08F5}" type="datetimeFigureOut">
              <a:rPr lang="pl-PL" noProof="0" smtClean="0"/>
              <a:pPr/>
              <a:t>26.04.2024</a:t>
            </a:fld>
            <a:endParaRPr lang="pl-PL" noProof="0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53CB5F7B-7C15-41FD-9488-0FCC5C0A130E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78" name="pole tekstowe 77"/>
          <p:cNvSpPr txBox="1"/>
          <p:nvPr userDrawn="1"/>
        </p:nvSpPr>
        <p:spPr>
          <a:xfrm>
            <a:off x="7708506" y="423787"/>
            <a:ext cx="101425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r" defTabSz="914400">
              <a:buNone/>
            </a:pPr>
            <a:r>
              <a:rPr lang="pl-PL" sz="2400" b="0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9297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ut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pole tekstowe 1791"/>
          <p:cNvSpPr txBox="1"/>
          <p:nvPr/>
        </p:nvSpPr>
        <p:spPr>
          <a:xfrm>
            <a:off x="40990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27 Styczeń</a:t>
            </a:r>
          </a:p>
        </p:txBody>
      </p:sp>
      <p:sp>
        <p:nvSpPr>
          <p:cNvPr id="1793" name="pole tekstowe 1792"/>
          <p:cNvSpPr txBox="1"/>
          <p:nvPr/>
        </p:nvSpPr>
        <p:spPr>
          <a:xfrm>
            <a:off x="1786756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1794" name="pole tekstowe 1793"/>
          <p:cNvSpPr txBox="1"/>
          <p:nvPr/>
        </p:nvSpPr>
        <p:spPr>
          <a:xfrm>
            <a:off x="319251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1795" name="pole tekstowe 1794"/>
          <p:cNvSpPr txBox="1"/>
          <p:nvPr/>
        </p:nvSpPr>
        <p:spPr>
          <a:xfrm>
            <a:off x="457199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796" name="pole tekstowe 1795"/>
          <p:cNvSpPr txBox="1"/>
          <p:nvPr/>
        </p:nvSpPr>
        <p:spPr>
          <a:xfrm>
            <a:off x="5972502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31</a:t>
            </a:r>
          </a:p>
        </p:txBody>
      </p:sp>
      <p:sp>
        <p:nvSpPr>
          <p:cNvPr id="1797" name="pole tekstowe 1796"/>
          <p:cNvSpPr txBox="1"/>
          <p:nvPr/>
        </p:nvSpPr>
        <p:spPr>
          <a:xfrm>
            <a:off x="7369175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1/2 Luty</a:t>
            </a:r>
          </a:p>
        </p:txBody>
      </p:sp>
      <p:sp>
        <p:nvSpPr>
          <p:cNvPr id="1798" name="pole tekstowe 1797"/>
          <p:cNvSpPr txBox="1"/>
          <p:nvPr/>
        </p:nvSpPr>
        <p:spPr>
          <a:xfrm>
            <a:off x="409911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799" name="pole tekstowe 1798"/>
          <p:cNvSpPr txBox="1"/>
          <p:nvPr/>
        </p:nvSpPr>
        <p:spPr>
          <a:xfrm>
            <a:off x="1786756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800" name="pole tekstowe 1799"/>
          <p:cNvSpPr txBox="1"/>
          <p:nvPr/>
        </p:nvSpPr>
        <p:spPr>
          <a:xfrm>
            <a:off x="3192519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801" name="pole tekstowe 1800"/>
          <p:cNvSpPr txBox="1"/>
          <p:nvPr/>
        </p:nvSpPr>
        <p:spPr>
          <a:xfrm>
            <a:off x="4571999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802" name="pole tekstowe 1801"/>
          <p:cNvSpPr txBox="1"/>
          <p:nvPr/>
        </p:nvSpPr>
        <p:spPr>
          <a:xfrm>
            <a:off x="5972502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803" name="pole tekstowe 1802"/>
          <p:cNvSpPr txBox="1"/>
          <p:nvPr/>
        </p:nvSpPr>
        <p:spPr>
          <a:xfrm>
            <a:off x="7369175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8/9</a:t>
            </a:r>
          </a:p>
        </p:txBody>
      </p:sp>
      <p:sp>
        <p:nvSpPr>
          <p:cNvPr id="1804" name="pole tekstowe 1803"/>
          <p:cNvSpPr txBox="1"/>
          <p:nvPr/>
        </p:nvSpPr>
        <p:spPr>
          <a:xfrm>
            <a:off x="409911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1805" name="pole tekstowe 1804"/>
          <p:cNvSpPr txBox="1"/>
          <p:nvPr/>
        </p:nvSpPr>
        <p:spPr>
          <a:xfrm>
            <a:off x="1786756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1806" name="pole tekstowe 1805"/>
          <p:cNvSpPr txBox="1"/>
          <p:nvPr/>
        </p:nvSpPr>
        <p:spPr>
          <a:xfrm>
            <a:off x="3192519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1807" name="pole tekstowe 1806"/>
          <p:cNvSpPr txBox="1"/>
          <p:nvPr/>
        </p:nvSpPr>
        <p:spPr>
          <a:xfrm>
            <a:off x="4571999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808" name="pole tekstowe 1807"/>
          <p:cNvSpPr txBox="1"/>
          <p:nvPr/>
        </p:nvSpPr>
        <p:spPr>
          <a:xfrm>
            <a:off x="5972502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809" name="pole tekstowe 1808"/>
          <p:cNvSpPr txBox="1"/>
          <p:nvPr/>
        </p:nvSpPr>
        <p:spPr>
          <a:xfrm>
            <a:off x="7369175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15/16</a:t>
            </a:r>
          </a:p>
        </p:txBody>
      </p:sp>
      <p:sp>
        <p:nvSpPr>
          <p:cNvPr id="1810" name="pole tekstowe 1809"/>
          <p:cNvSpPr txBox="1"/>
          <p:nvPr/>
        </p:nvSpPr>
        <p:spPr>
          <a:xfrm>
            <a:off x="409911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1811" name="pole tekstowe 1810"/>
          <p:cNvSpPr txBox="1"/>
          <p:nvPr/>
        </p:nvSpPr>
        <p:spPr>
          <a:xfrm>
            <a:off x="1786756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1812" name="pole tekstowe 1811"/>
          <p:cNvSpPr txBox="1"/>
          <p:nvPr/>
        </p:nvSpPr>
        <p:spPr>
          <a:xfrm>
            <a:off x="3192519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1813" name="pole tekstowe 1812"/>
          <p:cNvSpPr txBox="1"/>
          <p:nvPr/>
        </p:nvSpPr>
        <p:spPr>
          <a:xfrm>
            <a:off x="4571999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1814" name="pole tekstowe 1813"/>
          <p:cNvSpPr txBox="1"/>
          <p:nvPr/>
        </p:nvSpPr>
        <p:spPr>
          <a:xfrm>
            <a:off x="5972502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1815" name="pole tekstowe 1814"/>
          <p:cNvSpPr txBox="1"/>
          <p:nvPr/>
        </p:nvSpPr>
        <p:spPr>
          <a:xfrm>
            <a:off x="7369175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22/23</a:t>
            </a:r>
          </a:p>
        </p:txBody>
      </p:sp>
      <p:sp>
        <p:nvSpPr>
          <p:cNvPr id="1816" name="pole tekstowe 1815"/>
          <p:cNvSpPr txBox="1"/>
          <p:nvPr/>
        </p:nvSpPr>
        <p:spPr>
          <a:xfrm>
            <a:off x="409911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817" name="pole tekstowe 1816"/>
          <p:cNvSpPr txBox="1"/>
          <p:nvPr/>
        </p:nvSpPr>
        <p:spPr>
          <a:xfrm>
            <a:off x="1786756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1818" name="pole tekstowe 1817"/>
          <p:cNvSpPr txBox="1"/>
          <p:nvPr/>
        </p:nvSpPr>
        <p:spPr>
          <a:xfrm>
            <a:off x="3192519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1819" name="pole tekstowe 1818"/>
          <p:cNvSpPr txBox="1"/>
          <p:nvPr/>
        </p:nvSpPr>
        <p:spPr>
          <a:xfrm>
            <a:off x="4571999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1820" name="pole tekstowe 1819"/>
          <p:cNvSpPr txBox="1"/>
          <p:nvPr/>
        </p:nvSpPr>
        <p:spPr>
          <a:xfrm>
            <a:off x="5972502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1821" name="pole tekstowe 1820"/>
          <p:cNvSpPr txBox="1"/>
          <p:nvPr/>
        </p:nvSpPr>
        <p:spPr>
          <a:xfrm>
            <a:off x="7369175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1/2 Marzec</a:t>
            </a:r>
          </a:p>
        </p:txBody>
      </p:sp>
      <p:sp>
        <p:nvSpPr>
          <p:cNvPr id="1828" name="pole tekstowe 1827"/>
          <p:cNvSpPr txBox="1"/>
          <p:nvPr/>
        </p:nvSpPr>
        <p:spPr>
          <a:xfrm>
            <a:off x="358775" y="152400"/>
            <a:ext cx="8382000" cy="699042"/>
          </a:xfrm>
          <a:prstGeom prst="rect">
            <a:avLst/>
          </a:prstGeom>
          <a:noFill/>
        </p:spPr>
        <p:txBody>
          <a:bodyPr wrap="square" tIns="0" bIns="0" rtlCol="0" anchor="b">
            <a:noAutofit/>
          </a:bodyPr>
          <a:lstStyle/>
          <a:p>
            <a:pPr algn="l" defTabSz="914400">
              <a:buNone/>
            </a:pPr>
            <a:r>
              <a:rPr lang="pl-PL" sz="3600" b="0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luty</a:t>
            </a:r>
          </a:p>
        </p:txBody>
      </p:sp>
      <p:sp>
        <p:nvSpPr>
          <p:cNvPr id="69" name="pole tekstowe 68"/>
          <p:cNvSpPr txBox="1"/>
          <p:nvPr/>
        </p:nvSpPr>
        <p:spPr>
          <a:xfrm>
            <a:off x="409911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70" name="pole tekstowe 69"/>
          <p:cNvSpPr txBox="1"/>
          <p:nvPr/>
        </p:nvSpPr>
        <p:spPr>
          <a:xfrm>
            <a:off x="1786756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71" name="pole tekstowe 70"/>
          <p:cNvSpPr txBox="1"/>
          <p:nvPr/>
        </p:nvSpPr>
        <p:spPr>
          <a:xfrm>
            <a:off x="3192520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72" name="pole tekstowe 71"/>
          <p:cNvSpPr txBox="1"/>
          <p:nvPr/>
        </p:nvSpPr>
        <p:spPr>
          <a:xfrm>
            <a:off x="4571999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73" name="pole tekstowe 72"/>
          <p:cNvSpPr txBox="1"/>
          <p:nvPr/>
        </p:nvSpPr>
        <p:spPr>
          <a:xfrm>
            <a:off x="5972502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74" name="pole tekstowe 73"/>
          <p:cNvSpPr txBox="1"/>
          <p:nvPr/>
        </p:nvSpPr>
        <p:spPr>
          <a:xfrm>
            <a:off x="7369175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8/9</a:t>
            </a:r>
          </a:p>
        </p:txBody>
      </p:sp>
      <p:sp>
        <p:nvSpPr>
          <p:cNvPr id="34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39319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0" name="Symbol zastępczy tekstu 2"/>
          <p:cNvSpPr>
            <a:spLocks noGrp="1"/>
          </p:cNvSpPr>
          <p:nvPr>
            <p:ph type="body" sz="quarter" idx="17"/>
          </p:nvPr>
        </p:nvSpPr>
        <p:spPr>
          <a:xfrm>
            <a:off x="1786756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6" name="Symbol zastępczy tekstu 2"/>
          <p:cNvSpPr>
            <a:spLocks noGrp="1"/>
          </p:cNvSpPr>
          <p:nvPr>
            <p:ph type="body" sz="quarter" idx="23"/>
          </p:nvPr>
        </p:nvSpPr>
        <p:spPr>
          <a:xfrm>
            <a:off x="318211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2" name="Symbol zastępczy tekstu 2"/>
          <p:cNvSpPr>
            <a:spLocks noGrp="1"/>
          </p:cNvSpPr>
          <p:nvPr>
            <p:ph type="body" sz="quarter" idx="29"/>
          </p:nvPr>
        </p:nvSpPr>
        <p:spPr>
          <a:xfrm>
            <a:off x="4571999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8" name="Symbol zastępczy tekstu 2"/>
          <p:cNvSpPr>
            <a:spLocks noGrp="1"/>
          </p:cNvSpPr>
          <p:nvPr>
            <p:ph type="body" sz="quarter" idx="35"/>
          </p:nvPr>
        </p:nvSpPr>
        <p:spPr>
          <a:xfrm>
            <a:off x="597250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4" name="Symbol zastępczy tekstu 2"/>
          <p:cNvSpPr>
            <a:spLocks noGrp="1"/>
          </p:cNvSpPr>
          <p:nvPr>
            <p:ph type="body" sz="quarter" idx="41"/>
          </p:nvPr>
        </p:nvSpPr>
        <p:spPr>
          <a:xfrm>
            <a:off x="7379208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39319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9" name="Symbol zastępczy tekstu 2"/>
          <p:cNvSpPr>
            <a:spLocks noGrp="1"/>
          </p:cNvSpPr>
          <p:nvPr>
            <p:ph type="body" sz="quarter" idx="16"/>
          </p:nvPr>
        </p:nvSpPr>
        <p:spPr>
          <a:xfrm>
            <a:off x="1786756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5" name="Symbol zastępczy tekstu 2"/>
          <p:cNvSpPr>
            <a:spLocks noGrp="1"/>
          </p:cNvSpPr>
          <p:nvPr>
            <p:ph type="body" sz="quarter" idx="22"/>
          </p:nvPr>
        </p:nvSpPr>
        <p:spPr>
          <a:xfrm>
            <a:off x="318211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1" name="Symbol zastępczy tekstu 2"/>
          <p:cNvSpPr>
            <a:spLocks noGrp="1"/>
          </p:cNvSpPr>
          <p:nvPr>
            <p:ph type="body" sz="quarter" idx="28"/>
          </p:nvPr>
        </p:nvSpPr>
        <p:spPr>
          <a:xfrm>
            <a:off x="4571999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7" name="Symbol zastępczy tekstu 2"/>
          <p:cNvSpPr>
            <a:spLocks noGrp="1"/>
          </p:cNvSpPr>
          <p:nvPr>
            <p:ph type="body" sz="quarter" idx="34"/>
          </p:nvPr>
        </p:nvSpPr>
        <p:spPr>
          <a:xfrm>
            <a:off x="597250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7379208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5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39319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1" name="Symbol zastępczy tekstu 2"/>
          <p:cNvSpPr>
            <a:spLocks noGrp="1"/>
          </p:cNvSpPr>
          <p:nvPr>
            <p:ph type="body" sz="quarter" idx="18"/>
          </p:nvPr>
        </p:nvSpPr>
        <p:spPr>
          <a:xfrm>
            <a:off x="1786756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7" name="Symbol zastępczy tekstu 2"/>
          <p:cNvSpPr>
            <a:spLocks noGrp="1"/>
          </p:cNvSpPr>
          <p:nvPr>
            <p:ph type="body" sz="quarter" idx="24"/>
          </p:nvPr>
        </p:nvSpPr>
        <p:spPr>
          <a:xfrm>
            <a:off x="318211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3" name="Symbol zastępczy tekstu 2"/>
          <p:cNvSpPr>
            <a:spLocks noGrp="1"/>
          </p:cNvSpPr>
          <p:nvPr>
            <p:ph type="body" sz="quarter" idx="30"/>
          </p:nvPr>
        </p:nvSpPr>
        <p:spPr>
          <a:xfrm>
            <a:off x="4571999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9" name="Symbol zastępczy tekstu 2"/>
          <p:cNvSpPr>
            <a:spLocks noGrp="1"/>
          </p:cNvSpPr>
          <p:nvPr>
            <p:ph type="body" sz="quarter" idx="36"/>
          </p:nvPr>
        </p:nvSpPr>
        <p:spPr>
          <a:xfrm>
            <a:off x="597250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5" name="Symbol zastępczy tekstu 2"/>
          <p:cNvSpPr>
            <a:spLocks noGrp="1"/>
          </p:cNvSpPr>
          <p:nvPr>
            <p:ph type="body" sz="quarter" idx="42"/>
          </p:nvPr>
        </p:nvSpPr>
        <p:spPr>
          <a:xfrm>
            <a:off x="7379208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6" name="Symbol zastępczy tekstu 2"/>
          <p:cNvSpPr>
            <a:spLocks noGrp="1"/>
          </p:cNvSpPr>
          <p:nvPr>
            <p:ph type="body" sz="quarter" idx="13"/>
          </p:nvPr>
        </p:nvSpPr>
        <p:spPr>
          <a:xfrm>
            <a:off x="39319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2" name="Symbol zastępczy tekstu 2"/>
          <p:cNvSpPr>
            <a:spLocks noGrp="1"/>
          </p:cNvSpPr>
          <p:nvPr>
            <p:ph type="body" sz="quarter" idx="19"/>
          </p:nvPr>
        </p:nvSpPr>
        <p:spPr>
          <a:xfrm>
            <a:off x="1786756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8" name="Symbol zastępczy tekstu 2"/>
          <p:cNvSpPr>
            <a:spLocks noGrp="1"/>
          </p:cNvSpPr>
          <p:nvPr>
            <p:ph type="body" sz="quarter" idx="25"/>
          </p:nvPr>
        </p:nvSpPr>
        <p:spPr>
          <a:xfrm>
            <a:off x="318211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4" name="Symbol zastępczy tekstu 2"/>
          <p:cNvSpPr>
            <a:spLocks noGrp="1"/>
          </p:cNvSpPr>
          <p:nvPr>
            <p:ph type="body" sz="quarter" idx="31"/>
          </p:nvPr>
        </p:nvSpPr>
        <p:spPr>
          <a:xfrm>
            <a:off x="4571999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0" name="Symbol zastępczy tekstu 2"/>
          <p:cNvSpPr>
            <a:spLocks noGrp="1"/>
          </p:cNvSpPr>
          <p:nvPr>
            <p:ph type="body" sz="quarter" idx="37"/>
          </p:nvPr>
        </p:nvSpPr>
        <p:spPr>
          <a:xfrm>
            <a:off x="597250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6" name="Symbol zastępczy tekstu 2"/>
          <p:cNvSpPr>
            <a:spLocks noGrp="1"/>
          </p:cNvSpPr>
          <p:nvPr>
            <p:ph type="body" sz="quarter" idx="43"/>
          </p:nvPr>
        </p:nvSpPr>
        <p:spPr>
          <a:xfrm>
            <a:off x="7379208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7" name="Symbol zastępczy tekstu 2"/>
          <p:cNvSpPr>
            <a:spLocks noGrp="1"/>
          </p:cNvSpPr>
          <p:nvPr>
            <p:ph type="body" sz="quarter" idx="14"/>
          </p:nvPr>
        </p:nvSpPr>
        <p:spPr>
          <a:xfrm>
            <a:off x="39319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3" name="Symbol zastępczy tekstu 2"/>
          <p:cNvSpPr>
            <a:spLocks noGrp="1"/>
          </p:cNvSpPr>
          <p:nvPr>
            <p:ph type="body" sz="quarter" idx="20"/>
          </p:nvPr>
        </p:nvSpPr>
        <p:spPr>
          <a:xfrm>
            <a:off x="1786756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9" name="Symbol zastępczy tekstu 2"/>
          <p:cNvSpPr>
            <a:spLocks noGrp="1"/>
          </p:cNvSpPr>
          <p:nvPr>
            <p:ph type="body" sz="quarter" idx="26"/>
          </p:nvPr>
        </p:nvSpPr>
        <p:spPr>
          <a:xfrm>
            <a:off x="318211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5" name="Symbol zastępczy tekstu 2"/>
          <p:cNvSpPr>
            <a:spLocks noGrp="1"/>
          </p:cNvSpPr>
          <p:nvPr>
            <p:ph type="body" sz="quarter" idx="32"/>
          </p:nvPr>
        </p:nvSpPr>
        <p:spPr>
          <a:xfrm>
            <a:off x="4571999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1" name="Symbol zastępczy tekstu 2"/>
          <p:cNvSpPr>
            <a:spLocks noGrp="1"/>
          </p:cNvSpPr>
          <p:nvPr>
            <p:ph type="body" sz="quarter" idx="38"/>
          </p:nvPr>
        </p:nvSpPr>
        <p:spPr>
          <a:xfrm>
            <a:off x="597250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7" name="Symbol zastępczy tekstu 2"/>
          <p:cNvSpPr>
            <a:spLocks noGrp="1"/>
          </p:cNvSpPr>
          <p:nvPr>
            <p:ph type="body" sz="quarter" idx="44"/>
          </p:nvPr>
        </p:nvSpPr>
        <p:spPr>
          <a:xfrm>
            <a:off x="7379208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8" name="Symbol zastępczy tekstu 2"/>
          <p:cNvSpPr>
            <a:spLocks noGrp="1"/>
          </p:cNvSpPr>
          <p:nvPr>
            <p:ph type="body" sz="quarter" idx="15"/>
          </p:nvPr>
        </p:nvSpPr>
        <p:spPr>
          <a:xfrm>
            <a:off x="39319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4" name="Symbol zastępczy tekstu 2"/>
          <p:cNvSpPr>
            <a:spLocks noGrp="1"/>
          </p:cNvSpPr>
          <p:nvPr>
            <p:ph type="body" sz="quarter" idx="21"/>
          </p:nvPr>
        </p:nvSpPr>
        <p:spPr>
          <a:xfrm>
            <a:off x="1786756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0" name="Symbol zastępczy tekstu 2"/>
          <p:cNvSpPr>
            <a:spLocks noGrp="1"/>
          </p:cNvSpPr>
          <p:nvPr>
            <p:ph type="body" sz="quarter" idx="27"/>
          </p:nvPr>
        </p:nvSpPr>
        <p:spPr>
          <a:xfrm>
            <a:off x="318211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6" name="Symbol zastępczy tekstu 2"/>
          <p:cNvSpPr>
            <a:spLocks noGrp="1"/>
          </p:cNvSpPr>
          <p:nvPr>
            <p:ph type="body" sz="quarter" idx="33"/>
          </p:nvPr>
        </p:nvSpPr>
        <p:spPr>
          <a:xfrm>
            <a:off x="4571999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2" name="Symbol zastępczy tekstu 2"/>
          <p:cNvSpPr>
            <a:spLocks noGrp="1"/>
          </p:cNvSpPr>
          <p:nvPr>
            <p:ph type="body" sz="quarter" idx="39"/>
          </p:nvPr>
        </p:nvSpPr>
        <p:spPr>
          <a:xfrm>
            <a:off x="597250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8" name="Symbol zastępczy tekstu 2"/>
          <p:cNvSpPr>
            <a:spLocks noGrp="1"/>
          </p:cNvSpPr>
          <p:nvPr>
            <p:ph type="body" sz="quarter" idx="45"/>
          </p:nvPr>
        </p:nvSpPr>
        <p:spPr>
          <a:xfrm>
            <a:off x="7379208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fld id="{AEC93A36-1BCE-4989-A484-BB2F32BA08F5}" type="datetimeFigureOut">
              <a:rPr lang="pl-PL" noProof="0" smtClean="0"/>
              <a:pPr/>
              <a:t>26.04.2024</a:t>
            </a:fld>
            <a:endParaRPr lang="pl-PL" noProof="0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53CB5F7B-7C15-41FD-9488-0FCC5C0A130E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78" name="pole tekstowe 77"/>
          <p:cNvSpPr txBox="1"/>
          <p:nvPr userDrawn="1"/>
        </p:nvSpPr>
        <p:spPr>
          <a:xfrm>
            <a:off x="7708506" y="423787"/>
            <a:ext cx="101425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r" defTabSz="914400">
              <a:buNone/>
            </a:pPr>
            <a:r>
              <a:rPr lang="pl-PL" sz="2400" b="0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87786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rzec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pole tekstowe 1791"/>
          <p:cNvSpPr txBox="1"/>
          <p:nvPr/>
        </p:nvSpPr>
        <p:spPr>
          <a:xfrm>
            <a:off x="40990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24 Luty</a:t>
            </a:r>
          </a:p>
        </p:txBody>
      </p:sp>
      <p:sp>
        <p:nvSpPr>
          <p:cNvPr id="1793" name="pole tekstowe 1792"/>
          <p:cNvSpPr txBox="1"/>
          <p:nvPr/>
        </p:nvSpPr>
        <p:spPr>
          <a:xfrm>
            <a:off x="1786756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1794" name="pole tekstowe 1793"/>
          <p:cNvSpPr txBox="1"/>
          <p:nvPr/>
        </p:nvSpPr>
        <p:spPr>
          <a:xfrm>
            <a:off x="319251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1795" name="pole tekstowe 1794"/>
          <p:cNvSpPr txBox="1"/>
          <p:nvPr/>
        </p:nvSpPr>
        <p:spPr>
          <a:xfrm>
            <a:off x="457199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1796" name="pole tekstowe 1795"/>
          <p:cNvSpPr txBox="1"/>
          <p:nvPr/>
        </p:nvSpPr>
        <p:spPr>
          <a:xfrm>
            <a:off x="5972502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1797" name="pole tekstowe 1796"/>
          <p:cNvSpPr txBox="1"/>
          <p:nvPr/>
        </p:nvSpPr>
        <p:spPr>
          <a:xfrm>
            <a:off x="7369175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1/2 Marzec</a:t>
            </a:r>
          </a:p>
        </p:txBody>
      </p:sp>
      <p:sp>
        <p:nvSpPr>
          <p:cNvPr id="1798" name="pole tekstowe 1797"/>
          <p:cNvSpPr txBox="1"/>
          <p:nvPr/>
        </p:nvSpPr>
        <p:spPr>
          <a:xfrm>
            <a:off x="409911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799" name="pole tekstowe 1798"/>
          <p:cNvSpPr txBox="1"/>
          <p:nvPr/>
        </p:nvSpPr>
        <p:spPr>
          <a:xfrm>
            <a:off x="1786756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800" name="pole tekstowe 1799"/>
          <p:cNvSpPr txBox="1"/>
          <p:nvPr/>
        </p:nvSpPr>
        <p:spPr>
          <a:xfrm>
            <a:off x="3192519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801" name="pole tekstowe 1800"/>
          <p:cNvSpPr txBox="1"/>
          <p:nvPr/>
        </p:nvSpPr>
        <p:spPr>
          <a:xfrm>
            <a:off x="4571999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802" name="pole tekstowe 1801"/>
          <p:cNvSpPr txBox="1"/>
          <p:nvPr/>
        </p:nvSpPr>
        <p:spPr>
          <a:xfrm>
            <a:off x="5972502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803" name="pole tekstowe 1802"/>
          <p:cNvSpPr txBox="1"/>
          <p:nvPr/>
        </p:nvSpPr>
        <p:spPr>
          <a:xfrm>
            <a:off x="7369175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8/9</a:t>
            </a:r>
          </a:p>
        </p:txBody>
      </p:sp>
      <p:sp>
        <p:nvSpPr>
          <p:cNvPr id="1804" name="pole tekstowe 1803"/>
          <p:cNvSpPr txBox="1"/>
          <p:nvPr/>
        </p:nvSpPr>
        <p:spPr>
          <a:xfrm>
            <a:off x="409911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1805" name="pole tekstowe 1804"/>
          <p:cNvSpPr txBox="1"/>
          <p:nvPr/>
        </p:nvSpPr>
        <p:spPr>
          <a:xfrm>
            <a:off x="1786756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1806" name="pole tekstowe 1805"/>
          <p:cNvSpPr txBox="1"/>
          <p:nvPr/>
        </p:nvSpPr>
        <p:spPr>
          <a:xfrm>
            <a:off x="3192519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1807" name="pole tekstowe 1806"/>
          <p:cNvSpPr txBox="1"/>
          <p:nvPr/>
        </p:nvSpPr>
        <p:spPr>
          <a:xfrm>
            <a:off x="4571999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808" name="pole tekstowe 1807"/>
          <p:cNvSpPr txBox="1"/>
          <p:nvPr/>
        </p:nvSpPr>
        <p:spPr>
          <a:xfrm>
            <a:off x="5972502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809" name="pole tekstowe 1808"/>
          <p:cNvSpPr txBox="1"/>
          <p:nvPr/>
        </p:nvSpPr>
        <p:spPr>
          <a:xfrm>
            <a:off x="7369175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15/16</a:t>
            </a:r>
          </a:p>
        </p:txBody>
      </p:sp>
      <p:sp>
        <p:nvSpPr>
          <p:cNvPr id="1810" name="pole tekstowe 1809"/>
          <p:cNvSpPr txBox="1"/>
          <p:nvPr/>
        </p:nvSpPr>
        <p:spPr>
          <a:xfrm>
            <a:off x="409911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1811" name="pole tekstowe 1810"/>
          <p:cNvSpPr txBox="1"/>
          <p:nvPr/>
        </p:nvSpPr>
        <p:spPr>
          <a:xfrm>
            <a:off x="1786756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1812" name="pole tekstowe 1811"/>
          <p:cNvSpPr txBox="1"/>
          <p:nvPr/>
        </p:nvSpPr>
        <p:spPr>
          <a:xfrm>
            <a:off x="3192519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1813" name="pole tekstowe 1812"/>
          <p:cNvSpPr txBox="1"/>
          <p:nvPr/>
        </p:nvSpPr>
        <p:spPr>
          <a:xfrm>
            <a:off x="4571999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1814" name="pole tekstowe 1813"/>
          <p:cNvSpPr txBox="1"/>
          <p:nvPr/>
        </p:nvSpPr>
        <p:spPr>
          <a:xfrm>
            <a:off x="5972502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1815" name="pole tekstowe 1814"/>
          <p:cNvSpPr txBox="1"/>
          <p:nvPr/>
        </p:nvSpPr>
        <p:spPr>
          <a:xfrm>
            <a:off x="7369175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22/23</a:t>
            </a:r>
          </a:p>
        </p:txBody>
      </p:sp>
      <p:sp>
        <p:nvSpPr>
          <p:cNvPr id="1816" name="pole tekstowe 1815"/>
          <p:cNvSpPr txBox="1"/>
          <p:nvPr/>
        </p:nvSpPr>
        <p:spPr>
          <a:xfrm>
            <a:off x="409911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817" name="pole tekstowe 1816"/>
          <p:cNvSpPr txBox="1"/>
          <p:nvPr/>
        </p:nvSpPr>
        <p:spPr>
          <a:xfrm>
            <a:off x="1786756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1818" name="pole tekstowe 1817"/>
          <p:cNvSpPr txBox="1"/>
          <p:nvPr/>
        </p:nvSpPr>
        <p:spPr>
          <a:xfrm>
            <a:off x="3192519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1819" name="pole tekstowe 1818"/>
          <p:cNvSpPr txBox="1"/>
          <p:nvPr/>
        </p:nvSpPr>
        <p:spPr>
          <a:xfrm>
            <a:off x="4571999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1820" name="pole tekstowe 1819"/>
          <p:cNvSpPr txBox="1"/>
          <p:nvPr/>
        </p:nvSpPr>
        <p:spPr>
          <a:xfrm>
            <a:off x="5972502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1821" name="pole tekstowe 1820"/>
          <p:cNvSpPr txBox="1"/>
          <p:nvPr/>
        </p:nvSpPr>
        <p:spPr>
          <a:xfrm>
            <a:off x="7369175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29/30</a:t>
            </a:r>
          </a:p>
        </p:txBody>
      </p:sp>
      <p:sp>
        <p:nvSpPr>
          <p:cNvPr id="1828" name="pole tekstowe 1827"/>
          <p:cNvSpPr txBox="1"/>
          <p:nvPr/>
        </p:nvSpPr>
        <p:spPr>
          <a:xfrm>
            <a:off x="358775" y="152400"/>
            <a:ext cx="8382000" cy="699042"/>
          </a:xfrm>
          <a:prstGeom prst="rect">
            <a:avLst/>
          </a:prstGeom>
          <a:noFill/>
        </p:spPr>
        <p:txBody>
          <a:bodyPr wrap="square" tIns="0" bIns="0" rtlCol="0" anchor="b">
            <a:noAutofit/>
          </a:bodyPr>
          <a:lstStyle/>
          <a:p>
            <a:pPr algn="l" defTabSz="914400">
              <a:buNone/>
            </a:pPr>
            <a:r>
              <a:rPr lang="pl-PL" sz="3600" b="0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marzec</a:t>
            </a:r>
          </a:p>
        </p:txBody>
      </p:sp>
      <p:sp>
        <p:nvSpPr>
          <p:cNvPr id="69" name="pole tekstowe 68"/>
          <p:cNvSpPr txBox="1"/>
          <p:nvPr/>
        </p:nvSpPr>
        <p:spPr>
          <a:xfrm>
            <a:off x="409911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31</a:t>
            </a:r>
          </a:p>
        </p:txBody>
      </p:sp>
      <p:sp>
        <p:nvSpPr>
          <p:cNvPr id="70" name="pole tekstowe 69"/>
          <p:cNvSpPr txBox="1"/>
          <p:nvPr/>
        </p:nvSpPr>
        <p:spPr>
          <a:xfrm>
            <a:off x="1786756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1 Kwiecień</a:t>
            </a:r>
          </a:p>
        </p:txBody>
      </p:sp>
      <p:sp>
        <p:nvSpPr>
          <p:cNvPr id="71" name="pole tekstowe 70"/>
          <p:cNvSpPr txBox="1"/>
          <p:nvPr/>
        </p:nvSpPr>
        <p:spPr>
          <a:xfrm>
            <a:off x="3192520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72" name="pole tekstowe 71"/>
          <p:cNvSpPr txBox="1"/>
          <p:nvPr/>
        </p:nvSpPr>
        <p:spPr>
          <a:xfrm>
            <a:off x="4571999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73" name="pole tekstowe 72"/>
          <p:cNvSpPr txBox="1"/>
          <p:nvPr/>
        </p:nvSpPr>
        <p:spPr>
          <a:xfrm>
            <a:off x="5972502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74" name="pole tekstowe 73"/>
          <p:cNvSpPr txBox="1"/>
          <p:nvPr/>
        </p:nvSpPr>
        <p:spPr>
          <a:xfrm>
            <a:off x="7369175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5/6</a:t>
            </a:r>
          </a:p>
        </p:txBody>
      </p:sp>
      <p:sp>
        <p:nvSpPr>
          <p:cNvPr id="34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39319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0" name="Symbol zastępczy tekstu 2"/>
          <p:cNvSpPr>
            <a:spLocks noGrp="1"/>
          </p:cNvSpPr>
          <p:nvPr>
            <p:ph type="body" sz="quarter" idx="17"/>
          </p:nvPr>
        </p:nvSpPr>
        <p:spPr>
          <a:xfrm>
            <a:off x="1786756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6" name="Symbol zastępczy tekstu 2"/>
          <p:cNvSpPr>
            <a:spLocks noGrp="1"/>
          </p:cNvSpPr>
          <p:nvPr>
            <p:ph type="body" sz="quarter" idx="23"/>
          </p:nvPr>
        </p:nvSpPr>
        <p:spPr>
          <a:xfrm>
            <a:off x="318211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2" name="Symbol zastępczy tekstu 2"/>
          <p:cNvSpPr>
            <a:spLocks noGrp="1"/>
          </p:cNvSpPr>
          <p:nvPr>
            <p:ph type="body" sz="quarter" idx="29"/>
          </p:nvPr>
        </p:nvSpPr>
        <p:spPr>
          <a:xfrm>
            <a:off x="4571999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8" name="Symbol zastępczy tekstu 2"/>
          <p:cNvSpPr>
            <a:spLocks noGrp="1"/>
          </p:cNvSpPr>
          <p:nvPr>
            <p:ph type="body" sz="quarter" idx="35"/>
          </p:nvPr>
        </p:nvSpPr>
        <p:spPr>
          <a:xfrm>
            <a:off x="597250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4" name="Symbol zastępczy tekstu 2"/>
          <p:cNvSpPr>
            <a:spLocks noGrp="1"/>
          </p:cNvSpPr>
          <p:nvPr>
            <p:ph type="body" sz="quarter" idx="41"/>
          </p:nvPr>
        </p:nvSpPr>
        <p:spPr>
          <a:xfrm>
            <a:off x="7379208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39319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9" name="Symbol zastępczy tekstu 2"/>
          <p:cNvSpPr>
            <a:spLocks noGrp="1"/>
          </p:cNvSpPr>
          <p:nvPr>
            <p:ph type="body" sz="quarter" idx="16"/>
          </p:nvPr>
        </p:nvSpPr>
        <p:spPr>
          <a:xfrm>
            <a:off x="1786756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5" name="Symbol zastępczy tekstu 2"/>
          <p:cNvSpPr>
            <a:spLocks noGrp="1"/>
          </p:cNvSpPr>
          <p:nvPr>
            <p:ph type="body" sz="quarter" idx="22"/>
          </p:nvPr>
        </p:nvSpPr>
        <p:spPr>
          <a:xfrm>
            <a:off x="318211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1" name="Symbol zastępczy tekstu 2"/>
          <p:cNvSpPr>
            <a:spLocks noGrp="1"/>
          </p:cNvSpPr>
          <p:nvPr>
            <p:ph type="body" sz="quarter" idx="28"/>
          </p:nvPr>
        </p:nvSpPr>
        <p:spPr>
          <a:xfrm>
            <a:off x="4571999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7" name="Symbol zastępczy tekstu 2"/>
          <p:cNvSpPr>
            <a:spLocks noGrp="1"/>
          </p:cNvSpPr>
          <p:nvPr>
            <p:ph type="body" sz="quarter" idx="34"/>
          </p:nvPr>
        </p:nvSpPr>
        <p:spPr>
          <a:xfrm>
            <a:off x="597250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7379208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5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39319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1" name="Symbol zastępczy tekstu 2"/>
          <p:cNvSpPr>
            <a:spLocks noGrp="1"/>
          </p:cNvSpPr>
          <p:nvPr>
            <p:ph type="body" sz="quarter" idx="18"/>
          </p:nvPr>
        </p:nvSpPr>
        <p:spPr>
          <a:xfrm>
            <a:off x="1786756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7" name="Symbol zastępczy tekstu 2"/>
          <p:cNvSpPr>
            <a:spLocks noGrp="1"/>
          </p:cNvSpPr>
          <p:nvPr>
            <p:ph type="body" sz="quarter" idx="24"/>
          </p:nvPr>
        </p:nvSpPr>
        <p:spPr>
          <a:xfrm>
            <a:off x="318211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3" name="Symbol zastępczy tekstu 2"/>
          <p:cNvSpPr>
            <a:spLocks noGrp="1"/>
          </p:cNvSpPr>
          <p:nvPr>
            <p:ph type="body" sz="quarter" idx="30"/>
          </p:nvPr>
        </p:nvSpPr>
        <p:spPr>
          <a:xfrm>
            <a:off x="4571999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9" name="Symbol zastępczy tekstu 2"/>
          <p:cNvSpPr>
            <a:spLocks noGrp="1"/>
          </p:cNvSpPr>
          <p:nvPr>
            <p:ph type="body" sz="quarter" idx="36"/>
          </p:nvPr>
        </p:nvSpPr>
        <p:spPr>
          <a:xfrm>
            <a:off x="597250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5" name="Symbol zastępczy tekstu 2"/>
          <p:cNvSpPr>
            <a:spLocks noGrp="1"/>
          </p:cNvSpPr>
          <p:nvPr>
            <p:ph type="body" sz="quarter" idx="42"/>
          </p:nvPr>
        </p:nvSpPr>
        <p:spPr>
          <a:xfrm>
            <a:off x="7379208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6" name="Symbol zastępczy tekstu 2"/>
          <p:cNvSpPr>
            <a:spLocks noGrp="1"/>
          </p:cNvSpPr>
          <p:nvPr>
            <p:ph type="body" sz="quarter" idx="13"/>
          </p:nvPr>
        </p:nvSpPr>
        <p:spPr>
          <a:xfrm>
            <a:off x="39319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2" name="Symbol zastępczy tekstu 2"/>
          <p:cNvSpPr>
            <a:spLocks noGrp="1"/>
          </p:cNvSpPr>
          <p:nvPr>
            <p:ph type="body" sz="quarter" idx="19"/>
          </p:nvPr>
        </p:nvSpPr>
        <p:spPr>
          <a:xfrm>
            <a:off x="1786756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8" name="Symbol zastępczy tekstu 2"/>
          <p:cNvSpPr>
            <a:spLocks noGrp="1"/>
          </p:cNvSpPr>
          <p:nvPr>
            <p:ph type="body" sz="quarter" idx="25"/>
          </p:nvPr>
        </p:nvSpPr>
        <p:spPr>
          <a:xfrm>
            <a:off x="318211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4" name="Symbol zastępczy tekstu 2"/>
          <p:cNvSpPr>
            <a:spLocks noGrp="1"/>
          </p:cNvSpPr>
          <p:nvPr>
            <p:ph type="body" sz="quarter" idx="31"/>
          </p:nvPr>
        </p:nvSpPr>
        <p:spPr>
          <a:xfrm>
            <a:off x="4571999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0" name="Symbol zastępczy tekstu 2"/>
          <p:cNvSpPr>
            <a:spLocks noGrp="1"/>
          </p:cNvSpPr>
          <p:nvPr>
            <p:ph type="body" sz="quarter" idx="37"/>
          </p:nvPr>
        </p:nvSpPr>
        <p:spPr>
          <a:xfrm>
            <a:off x="597250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6" name="Symbol zastępczy tekstu 2"/>
          <p:cNvSpPr>
            <a:spLocks noGrp="1"/>
          </p:cNvSpPr>
          <p:nvPr>
            <p:ph type="body" sz="quarter" idx="43"/>
          </p:nvPr>
        </p:nvSpPr>
        <p:spPr>
          <a:xfrm>
            <a:off x="7379208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7" name="Symbol zastępczy tekstu 2"/>
          <p:cNvSpPr>
            <a:spLocks noGrp="1"/>
          </p:cNvSpPr>
          <p:nvPr>
            <p:ph type="body" sz="quarter" idx="14"/>
          </p:nvPr>
        </p:nvSpPr>
        <p:spPr>
          <a:xfrm>
            <a:off x="39319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3" name="Symbol zastępczy tekstu 2"/>
          <p:cNvSpPr>
            <a:spLocks noGrp="1"/>
          </p:cNvSpPr>
          <p:nvPr>
            <p:ph type="body" sz="quarter" idx="20"/>
          </p:nvPr>
        </p:nvSpPr>
        <p:spPr>
          <a:xfrm>
            <a:off x="1786756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9" name="Symbol zastępczy tekstu 2"/>
          <p:cNvSpPr>
            <a:spLocks noGrp="1"/>
          </p:cNvSpPr>
          <p:nvPr>
            <p:ph type="body" sz="quarter" idx="26"/>
          </p:nvPr>
        </p:nvSpPr>
        <p:spPr>
          <a:xfrm>
            <a:off x="318211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5" name="Symbol zastępczy tekstu 2"/>
          <p:cNvSpPr>
            <a:spLocks noGrp="1"/>
          </p:cNvSpPr>
          <p:nvPr>
            <p:ph type="body" sz="quarter" idx="32"/>
          </p:nvPr>
        </p:nvSpPr>
        <p:spPr>
          <a:xfrm>
            <a:off x="4571999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1" name="Symbol zastępczy tekstu 2"/>
          <p:cNvSpPr>
            <a:spLocks noGrp="1"/>
          </p:cNvSpPr>
          <p:nvPr>
            <p:ph type="body" sz="quarter" idx="38"/>
          </p:nvPr>
        </p:nvSpPr>
        <p:spPr>
          <a:xfrm>
            <a:off x="597250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7" name="Symbol zastępczy tekstu 2"/>
          <p:cNvSpPr>
            <a:spLocks noGrp="1"/>
          </p:cNvSpPr>
          <p:nvPr>
            <p:ph type="body" sz="quarter" idx="44"/>
          </p:nvPr>
        </p:nvSpPr>
        <p:spPr>
          <a:xfrm>
            <a:off x="7379208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8" name="Symbol zastępczy tekstu 2"/>
          <p:cNvSpPr>
            <a:spLocks noGrp="1"/>
          </p:cNvSpPr>
          <p:nvPr>
            <p:ph type="body" sz="quarter" idx="15"/>
          </p:nvPr>
        </p:nvSpPr>
        <p:spPr>
          <a:xfrm>
            <a:off x="39319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4" name="Symbol zastępczy tekstu 2"/>
          <p:cNvSpPr>
            <a:spLocks noGrp="1"/>
          </p:cNvSpPr>
          <p:nvPr>
            <p:ph type="body" sz="quarter" idx="21"/>
          </p:nvPr>
        </p:nvSpPr>
        <p:spPr>
          <a:xfrm>
            <a:off x="1786756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0" name="Symbol zastępczy tekstu 2"/>
          <p:cNvSpPr>
            <a:spLocks noGrp="1"/>
          </p:cNvSpPr>
          <p:nvPr>
            <p:ph type="body" sz="quarter" idx="27"/>
          </p:nvPr>
        </p:nvSpPr>
        <p:spPr>
          <a:xfrm>
            <a:off x="318211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6" name="Symbol zastępczy tekstu 2"/>
          <p:cNvSpPr>
            <a:spLocks noGrp="1"/>
          </p:cNvSpPr>
          <p:nvPr>
            <p:ph type="body" sz="quarter" idx="33"/>
          </p:nvPr>
        </p:nvSpPr>
        <p:spPr>
          <a:xfrm>
            <a:off x="4571999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2" name="Symbol zastępczy tekstu 2"/>
          <p:cNvSpPr>
            <a:spLocks noGrp="1"/>
          </p:cNvSpPr>
          <p:nvPr>
            <p:ph type="body" sz="quarter" idx="39"/>
          </p:nvPr>
        </p:nvSpPr>
        <p:spPr>
          <a:xfrm>
            <a:off x="597250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8" name="Symbol zastępczy tekstu 2"/>
          <p:cNvSpPr>
            <a:spLocks noGrp="1"/>
          </p:cNvSpPr>
          <p:nvPr>
            <p:ph type="body" sz="quarter" idx="45"/>
          </p:nvPr>
        </p:nvSpPr>
        <p:spPr>
          <a:xfrm>
            <a:off x="7379208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fld id="{AEC93A36-1BCE-4989-A484-BB2F32BA08F5}" type="datetimeFigureOut">
              <a:rPr lang="pl-PL" noProof="0" smtClean="0"/>
              <a:pPr/>
              <a:t>26.04.2024</a:t>
            </a:fld>
            <a:endParaRPr lang="pl-PL" noProof="0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53CB5F7B-7C15-41FD-9488-0FCC5C0A130E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78" name="pole tekstowe 77"/>
          <p:cNvSpPr txBox="1"/>
          <p:nvPr userDrawn="1"/>
        </p:nvSpPr>
        <p:spPr>
          <a:xfrm>
            <a:off x="7708506" y="423787"/>
            <a:ext cx="101425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r" defTabSz="914400">
              <a:buNone/>
            </a:pPr>
            <a:r>
              <a:rPr lang="pl-PL" sz="2400" b="0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060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wiecień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pole tekstowe 1791"/>
          <p:cNvSpPr txBox="1"/>
          <p:nvPr/>
        </p:nvSpPr>
        <p:spPr>
          <a:xfrm>
            <a:off x="40990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31 Marzec</a:t>
            </a:r>
          </a:p>
        </p:txBody>
      </p:sp>
      <p:sp>
        <p:nvSpPr>
          <p:cNvPr id="1793" name="pole tekstowe 1792"/>
          <p:cNvSpPr txBox="1"/>
          <p:nvPr/>
        </p:nvSpPr>
        <p:spPr>
          <a:xfrm>
            <a:off x="1786756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 Kwiecień</a:t>
            </a:r>
          </a:p>
        </p:txBody>
      </p:sp>
      <p:sp>
        <p:nvSpPr>
          <p:cNvPr id="1794" name="pole tekstowe 1793"/>
          <p:cNvSpPr txBox="1"/>
          <p:nvPr/>
        </p:nvSpPr>
        <p:spPr>
          <a:xfrm>
            <a:off x="319251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795" name="pole tekstowe 1794"/>
          <p:cNvSpPr txBox="1"/>
          <p:nvPr/>
        </p:nvSpPr>
        <p:spPr>
          <a:xfrm>
            <a:off x="457199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796" name="pole tekstowe 1795"/>
          <p:cNvSpPr txBox="1"/>
          <p:nvPr/>
        </p:nvSpPr>
        <p:spPr>
          <a:xfrm>
            <a:off x="5972502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797" name="pole tekstowe 1796"/>
          <p:cNvSpPr txBox="1"/>
          <p:nvPr/>
        </p:nvSpPr>
        <p:spPr>
          <a:xfrm>
            <a:off x="7369175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5/6</a:t>
            </a:r>
          </a:p>
        </p:txBody>
      </p:sp>
      <p:sp>
        <p:nvSpPr>
          <p:cNvPr id="1798" name="pole tekstowe 1797"/>
          <p:cNvSpPr txBox="1"/>
          <p:nvPr/>
        </p:nvSpPr>
        <p:spPr>
          <a:xfrm>
            <a:off x="409911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799" name="pole tekstowe 1798"/>
          <p:cNvSpPr txBox="1"/>
          <p:nvPr/>
        </p:nvSpPr>
        <p:spPr>
          <a:xfrm>
            <a:off x="1786756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800" name="pole tekstowe 1799"/>
          <p:cNvSpPr txBox="1"/>
          <p:nvPr/>
        </p:nvSpPr>
        <p:spPr>
          <a:xfrm>
            <a:off x="3192519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1801" name="pole tekstowe 1800"/>
          <p:cNvSpPr txBox="1"/>
          <p:nvPr/>
        </p:nvSpPr>
        <p:spPr>
          <a:xfrm>
            <a:off x="4571999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1802" name="pole tekstowe 1801"/>
          <p:cNvSpPr txBox="1"/>
          <p:nvPr/>
        </p:nvSpPr>
        <p:spPr>
          <a:xfrm>
            <a:off x="5972502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1803" name="pole tekstowe 1802"/>
          <p:cNvSpPr txBox="1"/>
          <p:nvPr/>
        </p:nvSpPr>
        <p:spPr>
          <a:xfrm>
            <a:off x="7369175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12/13</a:t>
            </a:r>
          </a:p>
        </p:txBody>
      </p:sp>
      <p:sp>
        <p:nvSpPr>
          <p:cNvPr id="1804" name="pole tekstowe 1803"/>
          <p:cNvSpPr txBox="1"/>
          <p:nvPr/>
        </p:nvSpPr>
        <p:spPr>
          <a:xfrm>
            <a:off x="409911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805" name="pole tekstowe 1804"/>
          <p:cNvSpPr txBox="1"/>
          <p:nvPr/>
        </p:nvSpPr>
        <p:spPr>
          <a:xfrm>
            <a:off x="1786756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806" name="pole tekstowe 1805"/>
          <p:cNvSpPr txBox="1"/>
          <p:nvPr/>
        </p:nvSpPr>
        <p:spPr>
          <a:xfrm>
            <a:off x="3192519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807" name="pole tekstowe 1806"/>
          <p:cNvSpPr txBox="1"/>
          <p:nvPr/>
        </p:nvSpPr>
        <p:spPr>
          <a:xfrm>
            <a:off x="4571999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1808" name="pole tekstowe 1807"/>
          <p:cNvSpPr txBox="1"/>
          <p:nvPr/>
        </p:nvSpPr>
        <p:spPr>
          <a:xfrm>
            <a:off x="5972502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1809" name="pole tekstowe 1808"/>
          <p:cNvSpPr txBox="1"/>
          <p:nvPr/>
        </p:nvSpPr>
        <p:spPr>
          <a:xfrm>
            <a:off x="7369175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19/20</a:t>
            </a:r>
          </a:p>
        </p:txBody>
      </p:sp>
      <p:sp>
        <p:nvSpPr>
          <p:cNvPr id="1810" name="pole tekstowe 1809"/>
          <p:cNvSpPr txBox="1"/>
          <p:nvPr/>
        </p:nvSpPr>
        <p:spPr>
          <a:xfrm>
            <a:off x="409911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1811" name="pole tekstowe 1810"/>
          <p:cNvSpPr txBox="1"/>
          <p:nvPr/>
        </p:nvSpPr>
        <p:spPr>
          <a:xfrm>
            <a:off x="1786756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22</a:t>
            </a:r>
          </a:p>
        </p:txBody>
      </p:sp>
      <p:sp>
        <p:nvSpPr>
          <p:cNvPr id="1812" name="pole tekstowe 1811"/>
          <p:cNvSpPr txBox="1"/>
          <p:nvPr/>
        </p:nvSpPr>
        <p:spPr>
          <a:xfrm>
            <a:off x="3192519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1813" name="pole tekstowe 1812"/>
          <p:cNvSpPr txBox="1"/>
          <p:nvPr/>
        </p:nvSpPr>
        <p:spPr>
          <a:xfrm>
            <a:off x="4571999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814" name="pole tekstowe 1813"/>
          <p:cNvSpPr txBox="1"/>
          <p:nvPr/>
        </p:nvSpPr>
        <p:spPr>
          <a:xfrm>
            <a:off x="5972502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1815" name="pole tekstowe 1814"/>
          <p:cNvSpPr txBox="1"/>
          <p:nvPr/>
        </p:nvSpPr>
        <p:spPr>
          <a:xfrm>
            <a:off x="7369175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26/27</a:t>
            </a:r>
          </a:p>
        </p:txBody>
      </p:sp>
      <p:sp>
        <p:nvSpPr>
          <p:cNvPr id="1816" name="pole tekstowe 1815"/>
          <p:cNvSpPr txBox="1"/>
          <p:nvPr/>
        </p:nvSpPr>
        <p:spPr>
          <a:xfrm>
            <a:off x="409911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1817" name="pole tekstowe 1816"/>
          <p:cNvSpPr txBox="1"/>
          <p:nvPr/>
        </p:nvSpPr>
        <p:spPr>
          <a:xfrm>
            <a:off x="1786756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1818" name="pole tekstowe 1817"/>
          <p:cNvSpPr txBox="1"/>
          <p:nvPr/>
        </p:nvSpPr>
        <p:spPr>
          <a:xfrm>
            <a:off x="3192519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819" name="pole tekstowe 1818"/>
          <p:cNvSpPr txBox="1"/>
          <p:nvPr/>
        </p:nvSpPr>
        <p:spPr>
          <a:xfrm>
            <a:off x="4571999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1 Maj</a:t>
            </a:r>
          </a:p>
        </p:txBody>
      </p:sp>
      <p:sp>
        <p:nvSpPr>
          <p:cNvPr id="1820" name="pole tekstowe 1819"/>
          <p:cNvSpPr txBox="1"/>
          <p:nvPr/>
        </p:nvSpPr>
        <p:spPr>
          <a:xfrm>
            <a:off x="5972502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821" name="pole tekstowe 1820"/>
          <p:cNvSpPr txBox="1"/>
          <p:nvPr/>
        </p:nvSpPr>
        <p:spPr>
          <a:xfrm>
            <a:off x="7369175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3/4</a:t>
            </a:r>
          </a:p>
        </p:txBody>
      </p:sp>
      <p:sp>
        <p:nvSpPr>
          <p:cNvPr id="1822" name="pole tekstowe 1821"/>
          <p:cNvSpPr txBox="1"/>
          <p:nvPr/>
        </p:nvSpPr>
        <p:spPr>
          <a:xfrm>
            <a:off x="409911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823" name="pole tekstowe 1822"/>
          <p:cNvSpPr txBox="1"/>
          <p:nvPr/>
        </p:nvSpPr>
        <p:spPr>
          <a:xfrm>
            <a:off x="1786756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824" name="pole tekstowe 1823"/>
          <p:cNvSpPr txBox="1"/>
          <p:nvPr/>
        </p:nvSpPr>
        <p:spPr>
          <a:xfrm>
            <a:off x="3192520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825" name="pole tekstowe 1824"/>
          <p:cNvSpPr txBox="1"/>
          <p:nvPr/>
        </p:nvSpPr>
        <p:spPr>
          <a:xfrm>
            <a:off x="4571999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826" name="pole tekstowe 1825"/>
          <p:cNvSpPr txBox="1"/>
          <p:nvPr/>
        </p:nvSpPr>
        <p:spPr>
          <a:xfrm>
            <a:off x="5972502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1827" name="pole tekstowe 1826"/>
          <p:cNvSpPr txBox="1"/>
          <p:nvPr/>
        </p:nvSpPr>
        <p:spPr>
          <a:xfrm>
            <a:off x="7369175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10/11</a:t>
            </a:r>
          </a:p>
        </p:txBody>
      </p:sp>
      <p:sp>
        <p:nvSpPr>
          <p:cNvPr id="1828" name="pole tekstowe 1827"/>
          <p:cNvSpPr txBox="1"/>
          <p:nvPr/>
        </p:nvSpPr>
        <p:spPr>
          <a:xfrm>
            <a:off x="358775" y="152400"/>
            <a:ext cx="8382000" cy="699042"/>
          </a:xfrm>
          <a:prstGeom prst="rect">
            <a:avLst/>
          </a:prstGeom>
          <a:noFill/>
        </p:spPr>
        <p:txBody>
          <a:bodyPr wrap="square" tIns="0" bIns="0" rtlCol="0" anchor="b">
            <a:noAutofit/>
          </a:bodyPr>
          <a:lstStyle/>
          <a:p>
            <a:pPr algn="l" defTabSz="914400">
              <a:buNone/>
            </a:pPr>
            <a:r>
              <a:rPr lang="pl-PL" sz="3600" b="0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kwiecień</a:t>
            </a:r>
          </a:p>
        </p:txBody>
      </p:sp>
      <p:sp>
        <p:nvSpPr>
          <p:cNvPr id="41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39319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7" name="Symbol zastępczy tekstu 2"/>
          <p:cNvSpPr>
            <a:spLocks noGrp="1"/>
          </p:cNvSpPr>
          <p:nvPr>
            <p:ph type="body" sz="quarter" idx="17"/>
          </p:nvPr>
        </p:nvSpPr>
        <p:spPr>
          <a:xfrm>
            <a:off x="1783080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3" name="Symbol zastępczy tekstu 2"/>
          <p:cNvSpPr>
            <a:spLocks noGrp="1"/>
          </p:cNvSpPr>
          <p:nvPr>
            <p:ph type="body" sz="quarter" idx="23"/>
          </p:nvPr>
        </p:nvSpPr>
        <p:spPr>
          <a:xfrm>
            <a:off x="318211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9" name="Symbol zastępczy tekstu 2"/>
          <p:cNvSpPr>
            <a:spLocks noGrp="1"/>
          </p:cNvSpPr>
          <p:nvPr>
            <p:ph type="body" sz="quarter" idx="29"/>
          </p:nvPr>
        </p:nvSpPr>
        <p:spPr>
          <a:xfrm>
            <a:off x="4582928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5" name="Symbol zastępczy tekstu 2"/>
          <p:cNvSpPr>
            <a:spLocks noGrp="1"/>
          </p:cNvSpPr>
          <p:nvPr>
            <p:ph type="body" sz="quarter" idx="35"/>
          </p:nvPr>
        </p:nvSpPr>
        <p:spPr>
          <a:xfrm>
            <a:off x="5976051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1" name="Symbol zastępczy tekstu 2"/>
          <p:cNvSpPr>
            <a:spLocks noGrp="1"/>
          </p:cNvSpPr>
          <p:nvPr>
            <p:ph type="body" sz="quarter" idx="41"/>
          </p:nvPr>
        </p:nvSpPr>
        <p:spPr>
          <a:xfrm>
            <a:off x="7379208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39319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6" name="Symbol zastępczy tekstu 2"/>
          <p:cNvSpPr>
            <a:spLocks noGrp="1"/>
          </p:cNvSpPr>
          <p:nvPr>
            <p:ph type="body" sz="quarter" idx="16"/>
          </p:nvPr>
        </p:nvSpPr>
        <p:spPr>
          <a:xfrm>
            <a:off x="1783080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2" name="Symbol zastępczy tekstu 2"/>
          <p:cNvSpPr>
            <a:spLocks noGrp="1"/>
          </p:cNvSpPr>
          <p:nvPr>
            <p:ph type="body" sz="quarter" idx="22"/>
          </p:nvPr>
        </p:nvSpPr>
        <p:spPr>
          <a:xfrm>
            <a:off x="318211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8" name="Symbol zastępczy tekstu 2"/>
          <p:cNvSpPr>
            <a:spLocks noGrp="1"/>
          </p:cNvSpPr>
          <p:nvPr>
            <p:ph type="body" sz="quarter" idx="28"/>
          </p:nvPr>
        </p:nvSpPr>
        <p:spPr>
          <a:xfrm>
            <a:off x="4582928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4" name="Symbol zastępczy tekstu 2"/>
          <p:cNvSpPr>
            <a:spLocks noGrp="1"/>
          </p:cNvSpPr>
          <p:nvPr>
            <p:ph type="body" sz="quarter" idx="34"/>
          </p:nvPr>
        </p:nvSpPr>
        <p:spPr>
          <a:xfrm>
            <a:off x="5976051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0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7379208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2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39319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8" name="Symbol zastępczy tekstu 2"/>
          <p:cNvSpPr>
            <a:spLocks noGrp="1"/>
          </p:cNvSpPr>
          <p:nvPr>
            <p:ph type="body" sz="quarter" idx="18"/>
          </p:nvPr>
        </p:nvSpPr>
        <p:spPr>
          <a:xfrm>
            <a:off x="1783080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4" name="Symbol zastępczy tekstu 2"/>
          <p:cNvSpPr>
            <a:spLocks noGrp="1"/>
          </p:cNvSpPr>
          <p:nvPr>
            <p:ph type="body" sz="quarter" idx="24"/>
          </p:nvPr>
        </p:nvSpPr>
        <p:spPr>
          <a:xfrm>
            <a:off x="318211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0" name="Symbol zastępczy tekstu 2"/>
          <p:cNvSpPr>
            <a:spLocks noGrp="1"/>
          </p:cNvSpPr>
          <p:nvPr>
            <p:ph type="body" sz="quarter" idx="30"/>
          </p:nvPr>
        </p:nvSpPr>
        <p:spPr>
          <a:xfrm>
            <a:off x="4582928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6" name="Symbol zastępczy tekstu 2"/>
          <p:cNvSpPr>
            <a:spLocks noGrp="1"/>
          </p:cNvSpPr>
          <p:nvPr>
            <p:ph type="body" sz="quarter" idx="36"/>
          </p:nvPr>
        </p:nvSpPr>
        <p:spPr>
          <a:xfrm>
            <a:off x="5976051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2" name="Symbol zastępczy tekstu 2"/>
          <p:cNvSpPr>
            <a:spLocks noGrp="1"/>
          </p:cNvSpPr>
          <p:nvPr>
            <p:ph type="body" sz="quarter" idx="42"/>
          </p:nvPr>
        </p:nvSpPr>
        <p:spPr>
          <a:xfrm>
            <a:off x="7379208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3" name="Symbol zastępczy tekstu 2"/>
          <p:cNvSpPr>
            <a:spLocks noGrp="1"/>
          </p:cNvSpPr>
          <p:nvPr>
            <p:ph type="body" sz="quarter" idx="13"/>
          </p:nvPr>
        </p:nvSpPr>
        <p:spPr>
          <a:xfrm>
            <a:off x="39319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9" name="Symbol zastępczy tekstu 2"/>
          <p:cNvSpPr>
            <a:spLocks noGrp="1"/>
          </p:cNvSpPr>
          <p:nvPr>
            <p:ph type="body" sz="quarter" idx="19"/>
          </p:nvPr>
        </p:nvSpPr>
        <p:spPr>
          <a:xfrm>
            <a:off x="1783080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5" name="Symbol zastępczy tekstu 2"/>
          <p:cNvSpPr>
            <a:spLocks noGrp="1"/>
          </p:cNvSpPr>
          <p:nvPr>
            <p:ph type="body" sz="quarter" idx="25"/>
          </p:nvPr>
        </p:nvSpPr>
        <p:spPr>
          <a:xfrm>
            <a:off x="318211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1" name="Symbol zastępczy tekstu 2"/>
          <p:cNvSpPr>
            <a:spLocks noGrp="1"/>
          </p:cNvSpPr>
          <p:nvPr>
            <p:ph type="body" sz="quarter" idx="31"/>
          </p:nvPr>
        </p:nvSpPr>
        <p:spPr>
          <a:xfrm>
            <a:off x="4582928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7" name="Symbol zastępczy tekstu 2"/>
          <p:cNvSpPr>
            <a:spLocks noGrp="1"/>
          </p:cNvSpPr>
          <p:nvPr>
            <p:ph type="body" sz="quarter" idx="37"/>
          </p:nvPr>
        </p:nvSpPr>
        <p:spPr>
          <a:xfrm>
            <a:off x="5976051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3" name="Symbol zastępczy tekstu 2"/>
          <p:cNvSpPr>
            <a:spLocks noGrp="1"/>
          </p:cNvSpPr>
          <p:nvPr>
            <p:ph type="body" sz="quarter" idx="43"/>
          </p:nvPr>
        </p:nvSpPr>
        <p:spPr>
          <a:xfrm>
            <a:off x="7379208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4" name="Symbol zastępczy tekstu 2"/>
          <p:cNvSpPr>
            <a:spLocks noGrp="1"/>
          </p:cNvSpPr>
          <p:nvPr>
            <p:ph type="body" sz="quarter" idx="14"/>
          </p:nvPr>
        </p:nvSpPr>
        <p:spPr>
          <a:xfrm>
            <a:off x="39319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0" name="Symbol zastępczy tekstu 2"/>
          <p:cNvSpPr>
            <a:spLocks noGrp="1"/>
          </p:cNvSpPr>
          <p:nvPr>
            <p:ph type="body" sz="quarter" idx="20"/>
          </p:nvPr>
        </p:nvSpPr>
        <p:spPr>
          <a:xfrm>
            <a:off x="1783080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6" name="Symbol zastępczy tekstu 2"/>
          <p:cNvSpPr>
            <a:spLocks noGrp="1"/>
          </p:cNvSpPr>
          <p:nvPr>
            <p:ph type="body" sz="quarter" idx="26"/>
          </p:nvPr>
        </p:nvSpPr>
        <p:spPr>
          <a:xfrm>
            <a:off x="318211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2" name="Symbol zastępczy tekstu 2"/>
          <p:cNvSpPr>
            <a:spLocks noGrp="1"/>
          </p:cNvSpPr>
          <p:nvPr>
            <p:ph type="body" sz="quarter" idx="32"/>
          </p:nvPr>
        </p:nvSpPr>
        <p:spPr>
          <a:xfrm>
            <a:off x="4582928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8" name="Symbol zastępczy tekstu 2"/>
          <p:cNvSpPr>
            <a:spLocks noGrp="1"/>
          </p:cNvSpPr>
          <p:nvPr>
            <p:ph type="body" sz="quarter" idx="38"/>
          </p:nvPr>
        </p:nvSpPr>
        <p:spPr>
          <a:xfrm>
            <a:off x="5976051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4" name="Symbol zastępczy tekstu 2"/>
          <p:cNvSpPr>
            <a:spLocks noGrp="1"/>
          </p:cNvSpPr>
          <p:nvPr>
            <p:ph type="body" sz="quarter" idx="44"/>
          </p:nvPr>
        </p:nvSpPr>
        <p:spPr>
          <a:xfrm>
            <a:off x="7379208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5" name="Symbol zastępczy tekstu 2"/>
          <p:cNvSpPr>
            <a:spLocks noGrp="1"/>
          </p:cNvSpPr>
          <p:nvPr>
            <p:ph type="body" sz="quarter" idx="15"/>
          </p:nvPr>
        </p:nvSpPr>
        <p:spPr>
          <a:xfrm>
            <a:off x="39319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1" name="Symbol zastępczy tekstu 2"/>
          <p:cNvSpPr>
            <a:spLocks noGrp="1"/>
          </p:cNvSpPr>
          <p:nvPr>
            <p:ph type="body" sz="quarter" idx="21"/>
          </p:nvPr>
        </p:nvSpPr>
        <p:spPr>
          <a:xfrm>
            <a:off x="1783080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7" name="Symbol zastępczy tekstu 2"/>
          <p:cNvSpPr>
            <a:spLocks noGrp="1"/>
          </p:cNvSpPr>
          <p:nvPr>
            <p:ph type="body" sz="quarter" idx="27"/>
          </p:nvPr>
        </p:nvSpPr>
        <p:spPr>
          <a:xfrm>
            <a:off x="318211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3" name="Symbol zastępczy tekstu 2"/>
          <p:cNvSpPr>
            <a:spLocks noGrp="1"/>
          </p:cNvSpPr>
          <p:nvPr>
            <p:ph type="body" sz="quarter" idx="33"/>
          </p:nvPr>
        </p:nvSpPr>
        <p:spPr>
          <a:xfrm>
            <a:off x="4582928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9" name="Symbol zastępczy tekstu 2"/>
          <p:cNvSpPr>
            <a:spLocks noGrp="1"/>
          </p:cNvSpPr>
          <p:nvPr>
            <p:ph type="body" sz="quarter" idx="39"/>
          </p:nvPr>
        </p:nvSpPr>
        <p:spPr>
          <a:xfrm>
            <a:off x="5976051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5" name="Symbol zastępczy tekstu 2"/>
          <p:cNvSpPr>
            <a:spLocks noGrp="1"/>
          </p:cNvSpPr>
          <p:nvPr>
            <p:ph type="body" sz="quarter" idx="45"/>
          </p:nvPr>
        </p:nvSpPr>
        <p:spPr>
          <a:xfrm>
            <a:off x="7379208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fld id="{AEC93A36-1BCE-4989-A484-BB2F32BA08F5}" type="datetimeFigureOut">
              <a:rPr lang="pl-PL" noProof="0" smtClean="0"/>
              <a:pPr/>
              <a:t>26.04.2024</a:t>
            </a:fld>
            <a:endParaRPr lang="pl-PL" noProof="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53CB5F7B-7C15-41FD-9488-0FCC5C0A130E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78" name="pole tekstowe 77"/>
          <p:cNvSpPr txBox="1"/>
          <p:nvPr userDrawn="1"/>
        </p:nvSpPr>
        <p:spPr>
          <a:xfrm>
            <a:off x="7708506" y="423787"/>
            <a:ext cx="101425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r" defTabSz="914400">
              <a:buNone/>
            </a:pPr>
            <a:r>
              <a:rPr lang="pl-PL" sz="2400" b="0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51293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j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pole tekstowe 1791"/>
          <p:cNvSpPr txBox="1"/>
          <p:nvPr/>
        </p:nvSpPr>
        <p:spPr>
          <a:xfrm>
            <a:off x="40990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28 Kwiecień</a:t>
            </a:r>
          </a:p>
        </p:txBody>
      </p:sp>
      <p:sp>
        <p:nvSpPr>
          <p:cNvPr id="1793" name="pole tekstowe 1792"/>
          <p:cNvSpPr txBox="1"/>
          <p:nvPr/>
        </p:nvSpPr>
        <p:spPr>
          <a:xfrm>
            <a:off x="1786756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1794" name="pole tekstowe 1793"/>
          <p:cNvSpPr txBox="1"/>
          <p:nvPr/>
        </p:nvSpPr>
        <p:spPr>
          <a:xfrm>
            <a:off x="319251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795" name="pole tekstowe 1794"/>
          <p:cNvSpPr txBox="1"/>
          <p:nvPr/>
        </p:nvSpPr>
        <p:spPr>
          <a:xfrm>
            <a:off x="457199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 Maj</a:t>
            </a:r>
          </a:p>
        </p:txBody>
      </p:sp>
      <p:sp>
        <p:nvSpPr>
          <p:cNvPr id="1796" name="pole tekstowe 1795"/>
          <p:cNvSpPr txBox="1"/>
          <p:nvPr/>
        </p:nvSpPr>
        <p:spPr>
          <a:xfrm>
            <a:off x="5972502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797" name="pole tekstowe 1796"/>
          <p:cNvSpPr txBox="1"/>
          <p:nvPr/>
        </p:nvSpPr>
        <p:spPr>
          <a:xfrm>
            <a:off x="7369175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3/4</a:t>
            </a:r>
          </a:p>
        </p:txBody>
      </p:sp>
      <p:sp>
        <p:nvSpPr>
          <p:cNvPr id="1798" name="pole tekstowe 1797"/>
          <p:cNvSpPr txBox="1"/>
          <p:nvPr/>
        </p:nvSpPr>
        <p:spPr>
          <a:xfrm>
            <a:off x="409911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799" name="pole tekstowe 1798"/>
          <p:cNvSpPr txBox="1"/>
          <p:nvPr/>
        </p:nvSpPr>
        <p:spPr>
          <a:xfrm>
            <a:off x="1786756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800" name="pole tekstowe 1799"/>
          <p:cNvSpPr txBox="1"/>
          <p:nvPr/>
        </p:nvSpPr>
        <p:spPr>
          <a:xfrm>
            <a:off x="3192519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801" name="pole tekstowe 1800"/>
          <p:cNvSpPr txBox="1"/>
          <p:nvPr/>
        </p:nvSpPr>
        <p:spPr>
          <a:xfrm>
            <a:off x="4571999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802" name="pole tekstowe 1801"/>
          <p:cNvSpPr txBox="1"/>
          <p:nvPr/>
        </p:nvSpPr>
        <p:spPr>
          <a:xfrm>
            <a:off x="5972502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1803" name="pole tekstowe 1802"/>
          <p:cNvSpPr txBox="1"/>
          <p:nvPr/>
        </p:nvSpPr>
        <p:spPr>
          <a:xfrm>
            <a:off x="7369175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10/11</a:t>
            </a:r>
          </a:p>
        </p:txBody>
      </p:sp>
      <p:sp>
        <p:nvSpPr>
          <p:cNvPr id="1804" name="pole tekstowe 1803"/>
          <p:cNvSpPr txBox="1"/>
          <p:nvPr/>
        </p:nvSpPr>
        <p:spPr>
          <a:xfrm>
            <a:off x="409911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1805" name="pole tekstowe 1804"/>
          <p:cNvSpPr txBox="1"/>
          <p:nvPr/>
        </p:nvSpPr>
        <p:spPr>
          <a:xfrm>
            <a:off x="1786756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806" name="pole tekstowe 1805"/>
          <p:cNvSpPr txBox="1"/>
          <p:nvPr/>
        </p:nvSpPr>
        <p:spPr>
          <a:xfrm>
            <a:off x="3192519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807" name="pole tekstowe 1806"/>
          <p:cNvSpPr txBox="1"/>
          <p:nvPr/>
        </p:nvSpPr>
        <p:spPr>
          <a:xfrm>
            <a:off x="4571999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808" name="pole tekstowe 1807"/>
          <p:cNvSpPr txBox="1"/>
          <p:nvPr/>
        </p:nvSpPr>
        <p:spPr>
          <a:xfrm>
            <a:off x="5972502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809" name="pole tekstowe 1808"/>
          <p:cNvSpPr txBox="1"/>
          <p:nvPr/>
        </p:nvSpPr>
        <p:spPr>
          <a:xfrm>
            <a:off x="7369175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17/18</a:t>
            </a:r>
          </a:p>
        </p:txBody>
      </p:sp>
      <p:sp>
        <p:nvSpPr>
          <p:cNvPr id="1810" name="pole tekstowe 1809"/>
          <p:cNvSpPr txBox="1"/>
          <p:nvPr/>
        </p:nvSpPr>
        <p:spPr>
          <a:xfrm>
            <a:off x="409911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1811" name="pole tekstowe 1810"/>
          <p:cNvSpPr txBox="1"/>
          <p:nvPr/>
        </p:nvSpPr>
        <p:spPr>
          <a:xfrm>
            <a:off x="1786756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1812" name="pole tekstowe 1811"/>
          <p:cNvSpPr txBox="1"/>
          <p:nvPr/>
        </p:nvSpPr>
        <p:spPr>
          <a:xfrm>
            <a:off x="3192519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1813" name="pole tekstowe 1812"/>
          <p:cNvSpPr txBox="1"/>
          <p:nvPr/>
        </p:nvSpPr>
        <p:spPr>
          <a:xfrm>
            <a:off x="4571999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22</a:t>
            </a:r>
          </a:p>
        </p:txBody>
      </p:sp>
      <p:sp>
        <p:nvSpPr>
          <p:cNvPr id="1814" name="pole tekstowe 1813"/>
          <p:cNvSpPr txBox="1"/>
          <p:nvPr/>
        </p:nvSpPr>
        <p:spPr>
          <a:xfrm>
            <a:off x="5972502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1815" name="pole tekstowe 1814"/>
          <p:cNvSpPr txBox="1"/>
          <p:nvPr/>
        </p:nvSpPr>
        <p:spPr>
          <a:xfrm>
            <a:off x="7369175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24/25</a:t>
            </a:r>
          </a:p>
        </p:txBody>
      </p:sp>
      <p:sp>
        <p:nvSpPr>
          <p:cNvPr id="1816" name="pole tekstowe 1815"/>
          <p:cNvSpPr txBox="1"/>
          <p:nvPr/>
        </p:nvSpPr>
        <p:spPr>
          <a:xfrm>
            <a:off x="409911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1817" name="pole tekstowe 1816"/>
          <p:cNvSpPr txBox="1"/>
          <p:nvPr/>
        </p:nvSpPr>
        <p:spPr>
          <a:xfrm>
            <a:off x="1786756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1818" name="pole tekstowe 1817"/>
          <p:cNvSpPr txBox="1"/>
          <p:nvPr/>
        </p:nvSpPr>
        <p:spPr>
          <a:xfrm>
            <a:off x="3192519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1819" name="pole tekstowe 1818"/>
          <p:cNvSpPr txBox="1"/>
          <p:nvPr/>
        </p:nvSpPr>
        <p:spPr>
          <a:xfrm>
            <a:off x="4571999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1820" name="pole tekstowe 1819"/>
          <p:cNvSpPr txBox="1"/>
          <p:nvPr/>
        </p:nvSpPr>
        <p:spPr>
          <a:xfrm>
            <a:off x="5972502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821" name="pole tekstowe 1820"/>
          <p:cNvSpPr txBox="1"/>
          <p:nvPr/>
        </p:nvSpPr>
        <p:spPr>
          <a:xfrm>
            <a:off x="7369175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31</a:t>
            </a: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/1 Czerwiec</a:t>
            </a:r>
          </a:p>
        </p:txBody>
      </p:sp>
      <p:sp>
        <p:nvSpPr>
          <p:cNvPr id="1828" name="pole tekstowe 1827"/>
          <p:cNvSpPr txBox="1"/>
          <p:nvPr/>
        </p:nvSpPr>
        <p:spPr>
          <a:xfrm>
            <a:off x="358775" y="152400"/>
            <a:ext cx="8382000" cy="699042"/>
          </a:xfrm>
          <a:prstGeom prst="rect">
            <a:avLst/>
          </a:prstGeom>
          <a:noFill/>
        </p:spPr>
        <p:txBody>
          <a:bodyPr wrap="square" tIns="0" bIns="0" rtlCol="0" anchor="b">
            <a:noAutofit/>
          </a:bodyPr>
          <a:lstStyle/>
          <a:p>
            <a:pPr algn="l" defTabSz="914400">
              <a:buNone/>
            </a:pPr>
            <a:r>
              <a:rPr lang="pl-PL" sz="3600" b="0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maj</a:t>
            </a:r>
          </a:p>
        </p:txBody>
      </p:sp>
      <p:sp>
        <p:nvSpPr>
          <p:cNvPr id="69" name="pole tekstowe 68"/>
          <p:cNvSpPr txBox="1"/>
          <p:nvPr/>
        </p:nvSpPr>
        <p:spPr>
          <a:xfrm>
            <a:off x="409911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70" name="pole tekstowe 69"/>
          <p:cNvSpPr txBox="1"/>
          <p:nvPr/>
        </p:nvSpPr>
        <p:spPr>
          <a:xfrm>
            <a:off x="1786756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71" name="pole tekstowe 70"/>
          <p:cNvSpPr txBox="1"/>
          <p:nvPr/>
        </p:nvSpPr>
        <p:spPr>
          <a:xfrm>
            <a:off x="3192520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72" name="pole tekstowe 71"/>
          <p:cNvSpPr txBox="1"/>
          <p:nvPr/>
        </p:nvSpPr>
        <p:spPr>
          <a:xfrm>
            <a:off x="4571999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73" name="pole tekstowe 72"/>
          <p:cNvSpPr txBox="1"/>
          <p:nvPr/>
        </p:nvSpPr>
        <p:spPr>
          <a:xfrm>
            <a:off x="5972502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74" name="pole tekstowe 73"/>
          <p:cNvSpPr txBox="1"/>
          <p:nvPr/>
        </p:nvSpPr>
        <p:spPr>
          <a:xfrm>
            <a:off x="7369175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7/8</a:t>
            </a:r>
          </a:p>
        </p:txBody>
      </p:sp>
      <p:sp>
        <p:nvSpPr>
          <p:cNvPr id="34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39319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0" name="Symbol zastępczy tekstu 2"/>
          <p:cNvSpPr>
            <a:spLocks noGrp="1"/>
          </p:cNvSpPr>
          <p:nvPr>
            <p:ph type="body" sz="quarter" idx="17"/>
          </p:nvPr>
        </p:nvSpPr>
        <p:spPr>
          <a:xfrm>
            <a:off x="1783080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6" name="Symbol zastępczy tekstu 2"/>
          <p:cNvSpPr>
            <a:spLocks noGrp="1"/>
          </p:cNvSpPr>
          <p:nvPr>
            <p:ph type="body" sz="quarter" idx="23"/>
          </p:nvPr>
        </p:nvSpPr>
        <p:spPr>
          <a:xfrm>
            <a:off x="318211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2" name="Symbol zastępczy tekstu 2"/>
          <p:cNvSpPr>
            <a:spLocks noGrp="1"/>
          </p:cNvSpPr>
          <p:nvPr>
            <p:ph type="body" sz="quarter" idx="29"/>
          </p:nvPr>
        </p:nvSpPr>
        <p:spPr>
          <a:xfrm>
            <a:off x="4582928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8" name="Symbol zastępczy tekstu 2"/>
          <p:cNvSpPr>
            <a:spLocks noGrp="1"/>
          </p:cNvSpPr>
          <p:nvPr>
            <p:ph type="body" sz="quarter" idx="35"/>
          </p:nvPr>
        </p:nvSpPr>
        <p:spPr>
          <a:xfrm>
            <a:off x="5976051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4" name="Symbol zastępczy tekstu 2"/>
          <p:cNvSpPr>
            <a:spLocks noGrp="1"/>
          </p:cNvSpPr>
          <p:nvPr>
            <p:ph type="body" sz="quarter" idx="41"/>
          </p:nvPr>
        </p:nvSpPr>
        <p:spPr>
          <a:xfrm>
            <a:off x="7379208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39319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9" name="Symbol zastępczy tekstu 2"/>
          <p:cNvSpPr>
            <a:spLocks noGrp="1"/>
          </p:cNvSpPr>
          <p:nvPr>
            <p:ph type="body" sz="quarter" idx="16"/>
          </p:nvPr>
        </p:nvSpPr>
        <p:spPr>
          <a:xfrm>
            <a:off x="1783080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5" name="Symbol zastępczy tekstu 2"/>
          <p:cNvSpPr>
            <a:spLocks noGrp="1"/>
          </p:cNvSpPr>
          <p:nvPr>
            <p:ph type="body" sz="quarter" idx="22"/>
          </p:nvPr>
        </p:nvSpPr>
        <p:spPr>
          <a:xfrm>
            <a:off x="318211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1" name="Symbol zastępczy tekstu 2"/>
          <p:cNvSpPr>
            <a:spLocks noGrp="1"/>
          </p:cNvSpPr>
          <p:nvPr>
            <p:ph type="body" sz="quarter" idx="28"/>
          </p:nvPr>
        </p:nvSpPr>
        <p:spPr>
          <a:xfrm>
            <a:off x="4582928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7" name="Symbol zastępczy tekstu 2"/>
          <p:cNvSpPr>
            <a:spLocks noGrp="1"/>
          </p:cNvSpPr>
          <p:nvPr>
            <p:ph type="body" sz="quarter" idx="34"/>
          </p:nvPr>
        </p:nvSpPr>
        <p:spPr>
          <a:xfrm>
            <a:off x="5976051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7379208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5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39319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1" name="Symbol zastępczy tekstu 2"/>
          <p:cNvSpPr>
            <a:spLocks noGrp="1"/>
          </p:cNvSpPr>
          <p:nvPr>
            <p:ph type="body" sz="quarter" idx="18"/>
          </p:nvPr>
        </p:nvSpPr>
        <p:spPr>
          <a:xfrm>
            <a:off x="1783080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7" name="Symbol zastępczy tekstu 2"/>
          <p:cNvSpPr>
            <a:spLocks noGrp="1"/>
          </p:cNvSpPr>
          <p:nvPr>
            <p:ph type="body" sz="quarter" idx="24"/>
          </p:nvPr>
        </p:nvSpPr>
        <p:spPr>
          <a:xfrm>
            <a:off x="318211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3" name="Symbol zastępczy tekstu 2"/>
          <p:cNvSpPr>
            <a:spLocks noGrp="1"/>
          </p:cNvSpPr>
          <p:nvPr>
            <p:ph type="body" sz="quarter" idx="30"/>
          </p:nvPr>
        </p:nvSpPr>
        <p:spPr>
          <a:xfrm>
            <a:off x="4582928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9" name="Symbol zastępczy tekstu 2"/>
          <p:cNvSpPr>
            <a:spLocks noGrp="1"/>
          </p:cNvSpPr>
          <p:nvPr>
            <p:ph type="body" sz="quarter" idx="36"/>
          </p:nvPr>
        </p:nvSpPr>
        <p:spPr>
          <a:xfrm>
            <a:off x="5976051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5" name="Symbol zastępczy tekstu 2"/>
          <p:cNvSpPr>
            <a:spLocks noGrp="1"/>
          </p:cNvSpPr>
          <p:nvPr>
            <p:ph type="body" sz="quarter" idx="42"/>
          </p:nvPr>
        </p:nvSpPr>
        <p:spPr>
          <a:xfrm>
            <a:off x="7379208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6" name="Symbol zastępczy tekstu 2"/>
          <p:cNvSpPr>
            <a:spLocks noGrp="1"/>
          </p:cNvSpPr>
          <p:nvPr>
            <p:ph type="body" sz="quarter" idx="13"/>
          </p:nvPr>
        </p:nvSpPr>
        <p:spPr>
          <a:xfrm>
            <a:off x="39319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2" name="Symbol zastępczy tekstu 2"/>
          <p:cNvSpPr>
            <a:spLocks noGrp="1"/>
          </p:cNvSpPr>
          <p:nvPr>
            <p:ph type="body" sz="quarter" idx="19"/>
          </p:nvPr>
        </p:nvSpPr>
        <p:spPr>
          <a:xfrm>
            <a:off x="1783080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8" name="Symbol zastępczy tekstu 2"/>
          <p:cNvSpPr>
            <a:spLocks noGrp="1"/>
          </p:cNvSpPr>
          <p:nvPr>
            <p:ph type="body" sz="quarter" idx="25"/>
          </p:nvPr>
        </p:nvSpPr>
        <p:spPr>
          <a:xfrm>
            <a:off x="318211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4" name="Symbol zastępczy tekstu 2"/>
          <p:cNvSpPr>
            <a:spLocks noGrp="1"/>
          </p:cNvSpPr>
          <p:nvPr>
            <p:ph type="body" sz="quarter" idx="31"/>
          </p:nvPr>
        </p:nvSpPr>
        <p:spPr>
          <a:xfrm>
            <a:off x="4582928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0" name="Symbol zastępczy tekstu 2"/>
          <p:cNvSpPr>
            <a:spLocks noGrp="1"/>
          </p:cNvSpPr>
          <p:nvPr>
            <p:ph type="body" sz="quarter" idx="37"/>
          </p:nvPr>
        </p:nvSpPr>
        <p:spPr>
          <a:xfrm>
            <a:off x="5976051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6" name="Symbol zastępczy tekstu 2"/>
          <p:cNvSpPr>
            <a:spLocks noGrp="1"/>
          </p:cNvSpPr>
          <p:nvPr>
            <p:ph type="body" sz="quarter" idx="43"/>
          </p:nvPr>
        </p:nvSpPr>
        <p:spPr>
          <a:xfrm>
            <a:off x="7379208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7" name="Symbol zastępczy tekstu 2"/>
          <p:cNvSpPr>
            <a:spLocks noGrp="1"/>
          </p:cNvSpPr>
          <p:nvPr>
            <p:ph type="body" sz="quarter" idx="14"/>
          </p:nvPr>
        </p:nvSpPr>
        <p:spPr>
          <a:xfrm>
            <a:off x="39319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3" name="Symbol zastępczy tekstu 2"/>
          <p:cNvSpPr>
            <a:spLocks noGrp="1"/>
          </p:cNvSpPr>
          <p:nvPr>
            <p:ph type="body" sz="quarter" idx="20"/>
          </p:nvPr>
        </p:nvSpPr>
        <p:spPr>
          <a:xfrm>
            <a:off x="1783080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9" name="Symbol zastępczy tekstu 2"/>
          <p:cNvSpPr>
            <a:spLocks noGrp="1"/>
          </p:cNvSpPr>
          <p:nvPr>
            <p:ph type="body" sz="quarter" idx="26"/>
          </p:nvPr>
        </p:nvSpPr>
        <p:spPr>
          <a:xfrm>
            <a:off x="318211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5" name="Symbol zastępczy tekstu 2"/>
          <p:cNvSpPr>
            <a:spLocks noGrp="1"/>
          </p:cNvSpPr>
          <p:nvPr>
            <p:ph type="body" sz="quarter" idx="32"/>
          </p:nvPr>
        </p:nvSpPr>
        <p:spPr>
          <a:xfrm>
            <a:off x="4582928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1" name="Symbol zastępczy tekstu 2"/>
          <p:cNvSpPr>
            <a:spLocks noGrp="1"/>
          </p:cNvSpPr>
          <p:nvPr>
            <p:ph type="body" sz="quarter" idx="38"/>
          </p:nvPr>
        </p:nvSpPr>
        <p:spPr>
          <a:xfrm>
            <a:off x="5976051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7" name="Symbol zastępczy tekstu 2"/>
          <p:cNvSpPr>
            <a:spLocks noGrp="1"/>
          </p:cNvSpPr>
          <p:nvPr>
            <p:ph type="body" sz="quarter" idx="44"/>
          </p:nvPr>
        </p:nvSpPr>
        <p:spPr>
          <a:xfrm>
            <a:off x="7379208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8" name="Symbol zastępczy tekstu 2"/>
          <p:cNvSpPr>
            <a:spLocks noGrp="1"/>
          </p:cNvSpPr>
          <p:nvPr>
            <p:ph type="body" sz="quarter" idx="15"/>
          </p:nvPr>
        </p:nvSpPr>
        <p:spPr>
          <a:xfrm>
            <a:off x="39319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4" name="Symbol zastępczy tekstu 2"/>
          <p:cNvSpPr>
            <a:spLocks noGrp="1"/>
          </p:cNvSpPr>
          <p:nvPr>
            <p:ph type="body" sz="quarter" idx="21"/>
          </p:nvPr>
        </p:nvSpPr>
        <p:spPr>
          <a:xfrm>
            <a:off x="1783080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0" name="Symbol zastępczy tekstu 2"/>
          <p:cNvSpPr>
            <a:spLocks noGrp="1"/>
          </p:cNvSpPr>
          <p:nvPr>
            <p:ph type="body" sz="quarter" idx="27"/>
          </p:nvPr>
        </p:nvSpPr>
        <p:spPr>
          <a:xfrm>
            <a:off x="318211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6" name="Symbol zastępczy tekstu 2"/>
          <p:cNvSpPr>
            <a:spLocks noGrp="1"/>
          </p:cNvSpPr>
          <p:nvPr>
            <p:ph type="body" sz="quarter" idx="33"/>
          </p:nvPr>
        </p:nvSpPr>
        <p:spPr>
          <a:xfrm>
            <a:off x="4582928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2" name="Symbol zastępczy tekstu 2"/>
          <p:cNvSpPr>
            <a:spLocks noGrp="1"/>
          </p:cNvSpPr>
          <p:nvPr>
            <p:ph type="body" sz="quarter" idx="39"/>
          </p:nvPr>
        </p:nvSpPr>
        <p:spPr>
          <a:xfrm>
            <a:off x="5976051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8" name="Symbol zastępczy tekstu 2"/>
          <p:cNvSpPr>
            <a:spLocks noGrp="1"/>
          </p:cNvSpPr>
          <p:nvPr>
            <p:ph type="body" sz="quarter" idx="45"/>
          </p:nvPr>
        </p:nvSpPr>
        <p:spPr>
          <a:xfrm>
            <a:off x="7379208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fld id="{AEC93A36-1BCE-4989-A484-BB2F32BA08F5}" type="datetimeFigureOut">
              <a:rPr lang="pl-PL" noProof="0" smtClean="0"/>
              <a:pPr/>
              <a:t>26.04.2024</a:t>
            </a:fld>
            <a:endParaRPr lang="pl-PL" noProof="0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53CB5F7B-7C15-41FD-9488-0FCC5C0A130E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78" name="pole tekstowe 77"/>
          <p:cNvSpPr txBox="1"/>
          <p:nvPr userDrawn="1"/>
        </p:nvSpPr>
        <p:spPr>
          <a:xfrm>
            <a:off x="7708506" y="423787"/>
            <a:ext cx="101425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r" defTabSz="914400">
              <a:buNone/>
            </a:pPr>
            <a:r>
              <a:rPr lang="pl-PL" sz="2400" b="0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65369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zerwiec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pole tekstowe 1791"/>
          <p:cNvSpPr txBox="1"/>
          <p:nvPr/>
        </p:nvSpPr>
        <p:spPr>
          <a:xfrm>
            <a:off x="40990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26 Maj</a:t>
            </a:r>
          </a:p>
        </p:txBody>
      </p:sp>
      <p:sp>
        <p:nvSpPr>
          <p:cNvPr id="1793" name="pole tekstowe 1792"/>
          <p:cNvSpPr txBox="1"/>
          <p:nvPr/>
        </p:nvSpPr>
        <p:spPr>
          <a:xfrm>
            <a:off x="1786756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1794" name="pole tekstowe 1793"/>
          <p:cNvSpPr txBox="1"/>
          <p:nvPr/>
        </p:nvSpPr>
        <p:spPr>
          <a:xfrm>
            <a:off x="319251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1795" name="pole tekstowe 1794"/>
          <p:cNvSpPr txBox="1"/>
          <p:nvPr/>
        </p:nvSpPr>
        <p:spPr>
          <a:xfrm>
            <a:off x="457199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1796" name="pole tekstowe 1795"/>
          <p:cNvSpPr txBox="1"/>
          <p:nvPr/>
        </p:nvSpPr>
        <p:spPr>
          <a:xfrm>
            <a:off x="5972502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797" name="pole tekstowe 1796"/>
          <p:cNvSpPr txBox="1"/>
          <p:nvPr/>
        </p:nvSpPr>
        <p:spPr>
          <a:xfrm>
            <a:off x="7369175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31</a:t>
            </a: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/1 Czerwiec</a:t>
            </a:r>
          </a:p>
        </p:txBody>
      </p:sp>
      <p:sp>
        <p:nvSpPr>
          <p:cNvPr id="1798" name="pole tekstowe 1797"/>
          <p:cNvSpPr txBox="1"/>
          <p:nvPr/>
        </p:nvSpPr>
        <p:spPr>
          <a:xfrm>
            <a:off x="409911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799" name="pole tekstowe 1798"/>
          <p:cNvSpPr txBox="1"/>
          <p:nvPr/>
        </p:nvSpPr>
        <p:spPr>
          <a:xfrm>
            <a:off x="1786756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800" name="pole tekstowe 1799"/>
          <p:cNvSpPr txBox="1"/>
          <p:nvPr/>
        </p:nvSpPr>
        <p:spPr>
          <a:xfrm>
            <a:off x="3192519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801" name="pole tekstowe 1800"/>
          <p:cNvSpPr txBox="1"/>
          <p:nvPr/>
        </p:nvSpPr>
        <p:spPr>
          <a:xfrm>
            <a:off x="4571999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802" name="pole tekstowe 1801"/>
          <p:cNvSpPr txBox="1"/>
          <p:nvPr/>
        </p:nvSpPr>
        <p:spPr>
          <a:xfrm>
            <a:off x="5972502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803" name="pole tekstowe 1802"/>
          <p:cNvSpPr txBox="1"/>
          <p:nvPr/>
        </p:nvSpPr>
        <p:spPr>
          <a:xfrm>
            <a:off x="7369175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7/8</a:t>
            </a:r>
          </a:p>
        </p:txBody>
      </p:sp>
      <p:sp>
        <p:nvSpPr>
          <p:cNvPr id="1804" name="pole tekstowe 1803"/>
          <p:cNvSpPr txBox="1"/>
          <p:nvPr/>
        </p:nvSpPr>
        <p:spPr>
          <a:xfrm>
            <a:off x="409911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1805" name="pole tekstowe 1804"/>
          <p:cNvSpPr txBox="1"/>
          <p:nvPr/>
        </p:nvSpPr>
        <p:spPr>
          <a:xfrm>
            <a:off x="1786756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1806" name="pole tekstowe 1805"/>
          <p:cNvSpPr txBox="1"/>
          <p:nvPr/>
        </p:nvSpPr>
        <p:spPr>
          <a:xfrm>
            <a:off x="3192519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1807" name="pole tekstowe 1806"/>
          <p:cNvSpPr txBox="1"/>
          <p:nvPr/>
        </p:nvSpPr>
        <p:spPr>
          <a:xfrm>
            <a:off x="4571999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1808" name="pole tekstowe 1807"/>
          <p:cNvSpPr txBox="1"/>
          <p:nvPr/>
        </p:nvSpPr>
        <p:spPr>
          <a:xfrm>
            <a:off x="5972502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809" name="pole tekstowe 1808"/>
          <p:cNvSpPr txBox="1"/>
          <p:nvPr/>
        </p:nvSpPr>
        <p:spPr>
          <a:xfrm>
            <a:off x="7369175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14/15</a:t>
            </a:r>
          </a:p>
        </p:txBody>
      </p:sp>
      <p:sp>
        <p:nvSpPr>
          <p:cNvPr id="1810" name="pole tekstowe 1809"/>
          <p:cNvSpPr txBox="1"/>
          <p:nvPr/>
        </p:nvSpPr>
        <p:spPr>
          <a:xfrm>
            <a:off x="409911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811" name="pole tekstowe 1810"/>
          <p:cNvSpPr txBox="1"/>
          <p:nvPr/>
        </p:nvSpPr>
        <p:spPr>
          <a:xfrm>
            <a:off x="1786756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1812" name="pole tekstowe 1811"/>
          <p:cNvSpPr txBox="1"/>
          <p:nvPr/>
        </p:nvSpPr>
        <p:spPr>
          <a:xfrm>
            <a:off x="3192519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1813" name="pole tekstowe 1812"/>
          <p:cNvSpPr txBox="1"/>
          <p:nvPr/>
        </p:nvSpPr>
        <p:spPr>
          <a:xfrm>
            <a:off x="4571999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1814" name="pole tekstowe 1813"/>
          <p:cNvSpPr txBox="1"/>
          <p:nvPr/>
        </p:nvSpPr>
        <p:spPr>
          <a:xfrm>
            <a:off x="5972502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1815" name="pole tekstowe 1814"/>
          <p:cNvSpPr txBox="1"/>
          <p:nvPr/>
        </p:nvSpPr>
        <p:spPr>
          <a:xfrm>
            <a:off x="7369175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21/22</a:t>
            </a:r>
          </a:p>
        </p:txBody>
      </p:sp>
      <p:sp>
        <p:nvSpPr>
          <p:cNvPr id="1816" name="pole tekstowe 1815"/>
          <p:cNvSpPr txBox="1"/>
          <p:nvPr/>
        </p:nvSpPr>
        <p:spPr>
          <a:xfrm>
            <a:off x="409911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1817" name="pole tekstowe 1816"/>
          <p:cNvSpPr txBox="1"/>
          <p:nvPr/>
        </p:nvSpPr>
        <p:spPr>
          <a:xfrm>
            <a:off x="1786756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818" name="pole tekstowe 1817"/>
          <p:cNvSpPr txBox="1"/>
          <p:nvPr/>
        </p:nvSpPr>
        <p:spPr>
          <a:xfrm>
            <a:off x="3192519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1819" name="pole tekstowe 1818"/>
          <p:cNvSpPr txBox="1"/>
          <p:nvPr/>
        </p:nvSpPr>
        <p:spPr>
          <a:xfrm>
            <a:off x="4571999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1820" name="pole tekstowe 1819"/>
          <p:cNvSpPr txBox="1"/>
          <p:nvPr/>
        </p:nvSpPr>
        <p:spPr>
          <a:xfrm>
            <a:off x="5972502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1821" name="pole tekstowe 1820"/>
          <p:cNvSpPr txBox="1"/>
          <p:nvPr/>
        </p:nvSpPr>
        <p:spPr>
          <a:xfrm>
            <a:off x="7369175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28/29</a:t>
            </a:r>
          </a:p>
        </p:txBody>
      </p:sp>
      <p:sp>
        <p:nvSpPr>
          <p:cNvPr id="1822" name="pole tekstowe 1821"/>
          <p:cNvSpPr txBox="1"/>
          <p:nvPr/>
        </p:nvSpPr>
        <p:spPr>
          <a:xfrm>
            <a:off x="409911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823" name="pole tekstowe 1822"/>
          <p:cNvSpPr txBox="1"/>
          <p:nvPr/>
        </p:nvSpPr>
        <p:spPr>
          <a:xfrm>
            <a:off x="1786756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1 Lipiec</a:t>
            </a:r>
          </a:p>
        </p:txBody>
      </p:sp>
      <p:sp>
        <p:nvSpPr>
          <p:cNvPr id="1824" name="pole tekstowe 1823"/>
          <p:cNvSpPr txBox="1"/>
          <p:nvPr/>
        </p:nvSpPr>
        <p:spPr>
          <a:xfrm>
            <a:off x="3192520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825" name="pole tekstowe 1824"/>
          <p:cNvSpPr txBox="1"/>
          <p:nvPr/>
        </p:nvSpPr>
        <p:spPr>
          <a:xfrm>
            <a:off x="4571999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826" name="pole tekstowe 1825"/>
          <p:cNvSpPr txBox="1"/>
          <p:nvPr/>
        </p:nvSpPr>
        <p:spPr>
          <a:xfrm>
            <a:off x="5972502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827" name="pole tekstowe 1826"/>
          <p:cNvSpPr txBox="1"/>
          <p:nvPr/>
        </p:nvSpPr>
        <p:spPr>
          <a:xfrm>
            <a:off x="7369175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5/6</a:t>
            </a:r>
          </a:p>
        </p:txBody>
      </p:sp>
      <p:sp>
        <p:nvSpPr>
          <p:cNvPr id="1828" name="pole tekstowe 1827"/>
          <p:cNvSpPr txBox="1"/>
          <p:nvPr/>
        </p:nvSpPr>
        <p:spPr>
          <a:xfrm>
            <a:off x="358775" y="152400"/>
            <a:ext cx="8382000" cy="699042"/>
          </a:xfrm>
          <a:prstGeom prst="rect">
            <a:avLst/>
          </a:prstGeom>
          <a:noFill/>
        </p:spPr>
        <p:txBody>
          <a:bodyPr wrap="square" tIns="0" bIns="0" rtlCol="0" anchor="b">
            <a:noAutofit/>
          </a:bodyPr>
          <a:lstStyle/>
          <a:p>
            <a:pPr algn="l" defTabSz="914400">
              <a:buNone/>
            </a:pPr>
            <a:r>
              <a:rPr lang="pl-PL" sz="3600" b="0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czerwiec</a:t>
            </a:r>
          </a:p>
        </p:txBody>
      </p:sp>
      <p:sp>
        <p:nvSpPr>
          <p:cNvPr id="40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39319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6" name="Symbol zastępczy tekstu 2"/>
          <p:cNvSpPr>
            <a:spLocks noGrp="1"/>
          </p:cNvSpPr>
          <p:nvPr>
            <p:ph type="body" sz="quarter" idx="17"/>
          </p:nvPr>
        </p:nvSpPr>
        <p:spPr>
          <a:xfrm>
            <a:off x="1783080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2" name="Symbol zastępczy tekstu 2"/>
          <p:cNvSpPr>
            <a:spLocks noGrp="1"/>
          </p:cNvSpPr>
          <p:nvPr>
            <p:ph type="body" sz="quarter" idx="23"/>
          </p:nvPr>
        </p:nvSpPr>
        <p:spPr>
          <a:xfrm>
            <a:off x="318211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8" name="Symbol zastępczy tekstu 2"/>
          <p:cNvSpPr>
            <a:spLocks noGrp="1"/>
          </p:cNvSpPr>
          <p:nvPr>
            <p:ph type="body" sz="quarter" idx="29"/>
          </p:nvPr>
        </p:nvSpPr>
        <p:spPr>
          <a:xfrm>
            <a:off x="4582928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4" name="Symbol zastępczy tekstu 2"/>
          <p:cNvSpPr>
            <a:spLocks noGrp="1"/>
          </p:cNvSpPr>
          <p:nvPr>
            <p:ph type="body" sz="quarter" idx="35"/>
          </p:nvPr>
        </p:nvSpPr>
        <p:spPr>
          <a:xfrm>
            <a:off x="5976051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0" name="Symbol zastępczy tekstu 2"/>
          <p:cNvSpPr>
            <a:spLocks noGrp="1"/>
          </p:cNvSpPr>
          <p:nvPr>
            <p:ph type="body" sz="quarter" idx="41"/>
          </p:nvPr>
        </p:nvSpPr>
        <p:spPr>
          <a:xfrm>
            <a:off x="7369175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9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39319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5" name="Symbol zastępczy tekstu 2"/>
          <p:cNvSpPr>
            <a:spLocks noGrp="1"/>
          </p:cNvSpPr>
          <p:nvPr>
            <p:ph type="body" sz="quarter" idx="16"/>
          </p:nvPr>
        </p:nvSpPr>
        <p:spPr>
          <a:xfrm>
            <a:off x="1783080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1" name="Symbol zastępczy tekstu 2"/>
          <p:cNvSpPr>
            <a:spLocks noGrp="1"/>
          </p:cNvSpPr>
          <p:nvPr>
            <p:ph type="body" sz="quarter" idx="22"/>
          </p:nvPr>
        </p:nvSpPr>
        <p:spPr>
          <a:xfrm>
            <a:off x="318211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7" name="Symbol zastępczy tekstu 2"/>
          <p:cNvSpPr>
            <a:spLocks noGrp="1"/>
          </p:cNvSpPr>
          <p:nvPr>
            <p:ph type="body" sz="quarter" idx="28"/>
          </p:nvPr>
        </p:nvSpPr>
        <p:spPr>
          <a:xfrm>
            <a:off x="4582928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3" name="Symbol zastępczy tekstu 2"/>
          <p:cNvSpPr>
            <a:spLocks noGrp="1"/>
          </p:cNvSpPr>
          <p:nvPr>
            <p:ph type="body" sz="quarter" idx="34"/>
          </p:nvPr>
        </p:nvSpPr>
        <p:spPr>
          <a:xfrm>
            <a:off x="5976051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9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7369175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1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39319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7" name="Symbol zastępczy tekstu 2"/>
          <p:cNvSpPr>
            <a:spLocks noGrp="1"/>
          </p:cNvSpPr>
          <p:nvPr>
            <p:ph type="body" sz="quarter" idx="18"/>
          </p:nvPr>
        </p:nvSpPr>
        <p:spPr>
          <a:xfrm>
            <a:off x="1783080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3" name="Symbol zastępczy tekstu 2"/>
          <p:cNvSpPr>
            <a:spLocks noGrp="1"/>
          </p:cNvSpPr>
          <p:nvPr>
            <p:ph type="body" sz="quarter" idx="24"/>
          </p:nvPr>
        </p:nvSpPr>
        <p:spPr>
          <a:xfrm>
            <a:off x="318211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9" name="Symbol zastępczy tekstu 2"/>
          <p:cNvSpPr>
            <a:spLocks noGrp="1"/>
          </p:cNvSpPr>
          <p:nvPr>
            <p:ph type="body" sz="quarter" idx="30"/>
          </p:nvPr>
        </p:nvSpPr>
        <p:spPr>
          <a:xfrm>
            <a:off x="4582928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5" name="Symbol zastępczy tekstu 2"/>
          <p:cNvSpPr>
            <a:spLocks noGrp="1"/>
          </p:cNvSpPr>
          <p:nvPr>
            <p:ph type="body" sz="quarter" idx="36"/>
          </p:nvPr>
        </p:nvSpPr>
        <p:spPr>
          <a:xfrm>
            <a:off x="5976051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1" name="Symbol zastępczy tekstu 2"/>
          <p:cNvSpPr>
            <a:spLocks noGrp="1"/>
          </p:cNvSpPr>
          <p:nvPr>
            <p:ph type="body" sz="quarter" idx="42"/>
          </p:nvPr>
        </p:nvSpPr>
        <p:spPr>
          <a:xfrm>
            <a:off x="7369175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2" name="Symbol zastępczy tekstu 2"/>
          <p:cNvSpPr>
            <a:spLocks noGrp="1"/>
          </p:cNvSpPr>
          <p:nvPr>
            <p:ph type="body" sz="quarter" idx="13"/>
          </p:nvPr>
        </p:nvSpPr>
        <p:spPr>
          <a:xfrm>
            <a:off x="39319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8" name="Symbol zastępczy tekstu 2"/>
          <p:cNvSpPr>
            <a:spLocks noGrp="1"/>
          </p:cNvSpPr>
          <p:nvPr>
            <p:ph type="body" sz="quarter" idx="19"/>
          </p:nvPr>
        </p:nvSpPr>
        <p:spPr>
          <a:xfrm>
            <a:off x="1783080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4" name="Symbol zastępczy tekstu 2"/>
          <p:cNvSpPr>
            <a:spLocks noGrp="1"/>
          </p:cNvSpPr>
          <p:nvPr>
            <p:ph type="body" sz="quarter" idx="25"/>
          </p:nvPr>
        </p:nvSpPr>
        <p:spPr>
          <a:xfrm>
            <a:off x="318211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0" name="Symbol zastępczy tekstu 2"/>
          <p:cNvSpPr>
            <a:spLocks noGrp="1"/>
          </p:cNvSpPr>
          <p:nvPr>
            <p:ph type="body" sz="quarter" idx="31"/>
          </p:nvPr>
        </p:nvSpPr>
        <p:spPr>
          <a:xfrm>
            <a:off x="4582928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6" name="Symbol zastępczy tekstu 2"/>
          <p:cNvSpPr>
            <a:spLocks noGrp="1"/>
          </p:cNvSpPr>
          <p:nvPr>
            <p:ph type="body" sz="quarter" idx="37"/>
          </p:nvPr>
        </p:nvSpPr>
        <p:spPr>
          <a:xfrm>
            <a:off x="5976051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2" name="Symbol zastępczy tekstu 2"/>
          <p:cNvSpPr>
            <a:spLocks noGrp="1"/>
          </p:cNvSpPr>
          <p:nvPr>
            <p:ph type="body" sz="quarter" idx="43"/>
          </p:nvPr>
        </p:nvSpPr>
        <p:spPr>
          <a:xfrm>
            <a:off x="7369175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3" name="Symbol zastępczy tekstu 2"/>
          <p:cNvSpPr>
            <a:spLocks noGrp="1"/>
          </p:cNvSpPr>
          <p:nvPr>
            <p:ph type="body" sz="quarter" idx="14"/>
          </p:nvPr>
        </p:nvSpPr>
        <p:spPr>
          <a:xfrm>
            <a:off x="39319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9" name="Symbol zastępczy tekstu 2"/>
          <p:cNvSpPr>
            <a:spLocks noGrp="1"/>
          </p:cNvSpPr>
          <p:nvPr>
            <p:ph type="body" sz="quarter" idx="20"/>
          </p:nvPr>
        </p:nvSpPr>
        <p:spPr>
          <a:xfrm>
            <a:off x="1783080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5" name="Symbol zastępczy tekstu 2"/>
          <p:cNvSpPr>
            <a:spLocks noGrp="1"/>
          </p:cNvSpPr>
          <p:nvPr>
            <p:ph type="body" sz="quarter" idx="26"/>
          </p:nvPr>
        </p:nvSpPr>
        <p:spPr>
          <a:xfrm>
            <a:off x="318211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1" name="Symbol zastępczy tekstu 2"/>
          <p:cNvSpPr>
            <a:spLocks noGrp="1"/>
          </p:cNvSpPr>
          <p:nvPr>
            <p:ph type="body" sz="quarter" idx="32"/>
          </p:nvPr>
        </p:nvSpPr>
        <p:spPr>
          <a:xfrm>
            <a:off x="4582928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7" name="Symbol zastępczy tekstu 2"/>
          <p:cNvSpPr>
            <a:spLocks noGrp="1"/>
          </p:cNvSpPr>
          <p:nvPr>
            <p:ph type="body" sz="quarter" idx="38"/>
          </p:nvPr>
        </p:nvSpPr>
        <p:spPr>
          <a:xfrm>
            <a:off x="5976051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3" name="Symbol zastępczy tekstu 2"/>
          <p:cNvSpPr>
            <a:spLocks noGrp="1"/>
          </p:cNvSpPr>
          <p:nvPr>
            <p:ph type="body" sz="quarter" idx="44"/>
          </p:nvPr>
        </p:nvSpPr>
        <p:spPr>
          <a:xfrm>
            <a:off x="7369175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4" name="Symbol zastępczy tekstu 2"/>
          <p:cNvSpPr>
            <a:spLocks noGrp="1"/>
          </p:cNvSpPr>
          <p:nvPr>
            <p:ph type="body" sz="quarter" idx="15"/>
          </p:nvPr>
        </p:nvSpPr>
        <p:spPr>
          <a:xfrm>
            <a:off x="39319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0" name="Symbol zastępczy tekstu 2"/>
          <p:cNvSpPr>
            <a:spLocks noGrp="1"/>
          </p:cNvSpPr>
          <p:nvPr>
            <p:ph type="body" sz="quarter" idx="21"/>
          </p:nvPr>
        </p:nvSpPr>
        <p:spPr>
          <a:xfrm>
            <a:off x="1783080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6" name="Symbol zastępczy tekstu 2"/>
          <p:cNvSpPr>
            <a:spLocks noGrp="1"/>
          </p:cNvSpPr>
          <p:nvPr>
            <p:ph type="body" sz="quarter" idx="27"/>
          </p:nvPr>
        </p:nvSpPr>
        <p:spPr>
          <a:xfrm>
            <a:off x="318211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2" name="Symbol zastępczy tekstu 2"/>
          <p:cNvSpPr>
            <a:spLocks noGrp="1"/>
          </p:cNvSpPr>
          <p:nvPr>
            <p:ph type="body" sz="quarter" idx="33"/>
          </p:nvPr>
        </p:nvSpPr>
        <p:spPr>
          <a:xfrm>
            <a:off x="4582928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8" name="Symbol zastępczy tekstu 2"/>
          <p:cNvSpPr>
            <a:spLocks noGrp="1"/>
          </p:cNvSpPr>
          <p:nvPr>
            <p:ph type="body" sz="quarter" idx="39"/>
          </p:nvPr>
        </p:nvSpPr>
        <p:spPr>
          <a:xfrm>
            <a:off x="5976051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4" name="Symbol zastępczy tekstu 2"/>
          <p:cNvSpPr>
            <a:spLocks noGrp="1"/>
          </p:cNvSpPr>
          <p:nvPr>
            <p:ph type="body" sz="quarter" idx="45"/>
          </p:nvPr>
        </p:nvSpPr>
        <p:spPr>
          <a:xfrm>
            <a:off x="7369175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fld id="{AEC93A36-1BCE-4989-A484-BB2F32BA08F5}" type="datetimeFigureOut">
              <a:rPr lang="pl-PL" noProof="0" smtClean="0"/>
              <a:pPr/>
              <a:t>26.04.2024</a:t>
            </a:fld>
            <a:endParaRPr lang="pl-PL" noProof="0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53CB5F7B-7C15-41FD-9488-0FCC5C0A130E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78" name="pole tekstowe 77"/>
          <p:cNvSpPr txBox="1"/>
          <p:nvPr userDrawn="1"/>
        </p:nvSpPr>
        <p:spPr>
          <a:xfrm>
            <a:off x="7708506" y="423787"/>
            <a:ext cx="101425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r" defTabSz="914400">
              <a:buNone/>
            </a:pPr>
            <a:r>
              <a:rPr lang="pl-PL" sz="2400" b="0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90012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126123" y="95251"/>
            <a:ext cx="8870731" cy="6662900"/>
          </a:xfrm>
          <a:prstGeom prst="roundRect">
            <a:avLst>
              <a:gd name="adj" fmla="val 2527"/>
            </a:avLst>
          </a:prstGeom>
          <a:solidFill>
            <a:schemeClr val="bg1"/>
          </a:solidFill>
          <a:ln>
            <a:noFill/>
          </a:ln>
          <a:effectLst>
            <a:innerShdw blurRad="101600" dist="25400" dir="16200000">
              <a:prstClr val="black">
                <a:alpha val="14000"/>
              </a:prstClr>
            </a:innerShdw>
            <a:outerShdw blurRad="63500" sx="101000" sy="101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0" dirty="0"/>
          </a:p>
        </p:txBody>
      </p:sp>
      <p:grpSp>
        <p:nvGrpSpPr>
          <p:cNvPr id="6" name="right ring"/>
          <p:cNvGrpSpPr/>
          <p:nvPr/>
        </p:nvGrpSpPr>
        <p:grpSpPr>
          <a:xfrm>
            <a:off x="8701801" y="0"/>
            <a:ext cx="145110" cy="336423"/>
            <a:chOff x="8654176" y="0"/>
            <a:chExt cx="145110" cy="336423"/>
          </a:xfrm>
        </p:grpSpPr>
        <p:sp>
          <p:nvSpPr>
            <p:cNvPr id="7" name="Elipsa 6"/>
            <p:cNvSpPr/>
            <p:nvPr/>
          </p:nvSpPr>
          <p:spPr>
            <a:xfrm>
              <a:off x="8654176" y="199263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noProof="0" dirty="0"/>
            </a:p>
          </p:txBody>
        </p:sp>
        <p:pic>
          <p:nvPicPr>
            <p:cNvPr id="8" name="Obraz 3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519"/>
            <a:stretch/>
          </p:blipFill>
          <p:spPr bwMode="auto">
            <a:xfrm>
              <a:off x="8655848" y="0"/>
              <a:ext cx="143438" cy="335588"/>
            </a:xfrm>
            <a:prstGeom prst="rect">
              <a:avLst/>
            </a:prstGeom>
            <a:noFill/>
            <a:ln>
              <a:noFill/>
            </a:ln>
            <a:effectLst>
              <a:outerShdw blurRad="114300" dir="600000" algn="ctr" rotWithShape="0">
                <a:schemeClr val="bg2">
                  <a:alpha val="33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left ring"/>
          <p:cNvGrpSpPr/>
          <p:nvPr/>
        </p:nvGrpSpPr>
        <p:grpSpPr>
          <a:xfrm>
            <a:off x="301625" y="0"/>
            <a:ext cx="144654" cy="336423"/>
            <a:chOff x="349250" y="0"/>
            <a:chExt cx="144654" cy="336423"/>
          </a:xfrm>
        </p:grpSpPr>
        <p:sp>
          <p:nvSpPr>
            <p:cNvPr id="10" name="Elipsa 9"/>
            <p:cNvSpPr/>
            <p:nvPr/>
          </p:nvSpPr>
          <p:spPr>
            <a:xfrm>
              <a:off x="349250" y="199263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noProof="0" dirty="0"/>
            </a:p>
          </p:txBody>
        </p:sp>
        <p:pic>
          <p:nvPicPr>
            <p:cNvPr id="11" name="Obraz 3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519"/>
            <a:stretch/>
          </p:blipFill>
          <p:spPr bwMode="auto">
            <a:xfrm>
              <a:off x="350466" y="0"/>
              <a:ext cx="143438" cy="335588"/>
            </a:xfrm>
            <a:prstGeom prst="rect">
              <a:avLst/>
            </a:prstGeom>
            <a:noFill/>
            <a:ln>
              <a:noFill/>
            </a:ln>
            <a:effectLst>
              <a:outerShdw blurRad="114300" dir="600000" algn="ctr" rotWithShape="0">
                <a:schemeClr val="bg2">
                  <a:alpha val="33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A16-68B0-4C3C-9C15-9321178FD76C}" type="datetimeFigureOut">
              <a:rPr lang="pl-PL" noProof="0" smtClean="0"/>
              <a:t>26.04.2024</a:t>
            </a:fld>
            <a:endParaRPr lang="pl-PL" noProof="0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7E0C-8F25-49B0-9FED-AD60A4CEA8B4}" type="slidenum">
              <a:rPr lang="pl-PL" noProof="0" smtClean="0"/>
              <a:t>‹#›</a:t>
            </a:fld>
            <a:endParaRPr lang="pl-PL" noProof="0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F7DAE22E-7D1C-4CFB-9996-AC3F41F8A3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284" y="393460"/>
            <a:ext cx="1116418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38CF13-13EE-4632-B1D8-2888DD1D5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579236D-8980-44AB-BB4A-6ECE6146D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AE86-42D2-4205-9433-4F900A5FCD3F}" type="datetimeFigureOut">
              <a:rPr lang="pl-PL" smtClean="0"/>
              <a:t>26.04.2024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A4D677D-25BD-436F-B8B1-F22DD6C44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0F0D910-BE9A-4631-A593-493EDBCC6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C1B-CF15-41FD-8060-26C8CE9658E6}" type="slidenum">
              <a:rPr lang="pl-PL" smtClean="0"/>
              <a:t>‹#›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B51C407-3F16-42EB-BB4A-4E761BB53F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284" y="393460"/>
            <a:ext cx="1116418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0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piec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pole tekstowe 1791"/>
          <p:cNvSpPr txBox="1"/>
          <p:nvPr/>
        </p:nvSpPr>
        <p:spPr>
          <a:xfrm>
            <a:off x="40990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6 maj</a:t>
            </a:r>
          </a:p>
        </p:txBody>
      </p:sp>
      <p:sp>
        <p:nvSpPr>
          <p:cNvPr id="1793" name="pole tekstowe 1792"/>
          <p:cNvSpPr txBox="1"/>
          <p:nvPr/>
        </p:nvSpPr>
        <p:spPr>
          <a:xfrm>
            <a:off x="1786756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794" name="pole tekstowe 1793"/>
          <p:cNvSpPr txBox="1"/>
          <p:nvPr/>
        </p:nvSpPr>
        <p:spPr>
          <a:xfrm>
            <a:off x="319251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795" name="pole tekstowe 1794"/>
          <p:cNvSpPr txBox="1"/>
          <p:nvPr/>
        </p:nvSpPr>
        <p:spPr>
          <a:xfrm>
            <a:off x="457199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1796" name="pole tekstowe 1795"/>
          <p:cNvSpPr txBox="1"/>
          <p:nvPr/>
        </p:nvSpPr>
        <p:spPr>
          <a:xfrm>
            <a:off x="5972502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1797" name="pole tekstowe 1796"/>
          <p:cNvSpPr txBox="1"/>
          <p:nvPr/>
        </p:nvSpPr>
        <p:spPr>
          <a:xfrm>
            <a:off x="7369175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11/12</a:t>
            </a:r>
          </a:p>
        </p:txBody>
      </p:sp>
      <p:sp>
        <p:nvSpPr>
          <p:cNvPr id="1798" name="pole tekstowe 1797"/>
          <p:cNvSpPr txBox="1"/>
          <p:nvPr/>
        </p:nvSpPr>
        <p:spPr>
          <a:xfrm>
            <a:off x="351342" y="2373539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799" name="pole tekstowe 1798"/>
          <p:cNvSpPr txBox="1"/>
          <p:nvPr/>
        </p:nvSpPr>
        <p:spPr>
          <a:xfrm>
            <a:off x="1728187" y="2373539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800" name="pole tekstowe 1799"/>
          <p:cNvSpPr txBox="1"/>
          <p:nvPr/>
        </p:nvSpPr>
        <p:spPr>
          <a:xfrm>
            <a:off x="3133950" y="2373539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801" name="pole tekstowe 1800"/>
          <p:cNvSpPr txBox="1"/>
          <p:nvPr/>
        </p:nvSpPr>
        <p:spPr>
          <a:xfrm>
            <a:off x="4513430" y="2373539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802" name="pole tekstowe 1801"/>
          <p:cNvSpPr txBox="1"/>
          <p:nvPr/>
        </p:nvSpPr>
        <p:spPr>
          <a:xfrm>
            <a:off x="5913933" y="2373539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1803" name="pole tekstowe 1802"/>
          <p:cNvSpPr txBox="1"/>
          <p:nvPr/>
        </p:nvSpPr>
        <p:spPr>
          <a:xfrm>
            <a:off x="7310606" y="2373539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18/19</a:t>
            </a:r>
          </a:p>
        </p:txBody>
      </p:sp>
      <p:sp>
        <p:nvSpPr>
          <p:cNvPr id="1804" name="pole tekstowe 1803"/>
          <p:cNvSpPr txBox="1"/>
          <p:nvPr/>
        </p:nvSpPr>
        <p:spPr>
          <a:xfrm>
            <a:off x="400266" y="3689845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1805" name="pole tekstowe 1804"/>
          <p:cNvSpPr txBox="1"/>
          <p:nvPr/>
        </p:nvSpPr>
        <p:spPr>
          <a:xfrm>
            <a:off x="1777111" y="3689845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1806" name="pole tekstowe 1805"/>
          <p:cNvSpPr txBox="1"/>
          <p:nvPr/>
        </p:nvSpPr>
        <p:spPr>
          <a:xfrm>
            <a:off x="3182874" y="3689845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22</a:t>
            </a:r>
          </a:p>
        </p:txBody>
      </p:sp>
      <p:sp>
        <p:nvSpPr>
          <p:cNvPr id="1807" name="pole tekstowe 1806"/>
          <p:cNvSpPr txBox="1"/>
          <p:nvPr/>
        </p:nvSpPr>
        <p:spPr>
          <a:xfrm>
            <a:off x="4562354" y="3689845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1808" name="pole tekstowe 1807"/>
          <p:cNvSpPr txBox="1"/>
          <p:nvPr/>
        </p:nvSpPr>
        <p:spPr>
          <a:xfrm>
            <a:off x="5962857" y="3689845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809" name="pole tekstowe 1808"/>
          <p:cNvSpPr txBox="1"/>
          <p:nvPr/>
        </p:nvSpPr>
        <p:spPr>
          <a:xfrm>
            <a:off x="7359530" y="3689845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25/26</a:t>
            </a:r>
          </a:p>
        </p:txBody>
      </p:sp>
      <p:sp>
        <p:nvSpPr>
          <p:cNvPr id="1815" name="pole tekstowe 1814"/>
          <p:cNvSpPr txBox="1"/>
          <p:nvPr/>
        </p:nvSpPr>
        <p:spPr>
          <a:xfrm>
            <a:off x="7344102" y="50650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 /2 czerwiec</a:t>
            </a:r>
          </a:p>
        </p:txBody>
      </p:sp>
      <p:sp>
        <p:nvSpPr>
          <p:cNvPr id="1828" name="pole tekstowe 1827"/>
          <p:cNvSpPr txBox="1"/>
          <p:nvPr/>
        </p:nvSpPr>
        <p:spPr>
          <a:xfrm>
            <a:off x="358775" y="152400"/>
            <a:ext cx="8382000" cy="699042"/>
          </a:xfrm>
          <a:prstGeom prst="rect">
            <a:avLst/>
          </a:prstGeom>
          <a:noFill/>
        </p:spPr>
        <p:txBody>
          <a:bodyPr wrap="square" tIns="0" bIns="0" rtlCol="0" anchor="b">
            <a:noAutofit/>
          </a:bodyPr>
          <a:lstStyle/>
          <a:p>
            <a:pPr algn="l" defTabSz="914400">
              <a:buNone/>
            </a:pPr>
            <a:r>
              <a:rPr lang="pl-PL" sz="3600" b="0" i="0" noProof="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maj</a:t>
            </a: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fld id="{AEC93A36-1BCE-4989-A484-BB2F32BA08F5}" type="datetimeFigureOut">
              <a:rPr lang="pl-PL" noProof="0" smtClean="0"/>
              <a:pPr/>
              <a:t>26.04.2024</a:t>
            </a:fld>
            <a:endParaRPr lang="pl-PL" noProof="0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53CB5F7B-7C15-41FD-9488-0FCC5C0A130E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78" name="pole tekstowe 77"/>
          <p:cNvSpPr txBox="1"/>
          <p:nvPr userDrawn="1"/>
        </p:nvSpPr>
        <p:spPr>
          <a:xfrm>
            <a:off x="940675" y="405302"/>
            <a:ext cx="101425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r" defTabSz="914400">
              <a:buNone/>
            </a:pPr>
            <a:r>
              <a:rPr lang="pl-PL" sz="2400" b="0" i="0" noProof="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2024</a:t>
            </a:r>
          </a:p>
        </p:txBody>
      </p:sp>
      <p:sp>
        <p:nvSpPr>
          <p:cNvPr id="79" name="pole tekstowe 78">
            <a:extLst>
              <a:ext uri="{FF2B5EF4-FFF2-40B4-BE49-F238E27FC236}">
                <a16:creationId xmlns:a16="http://schemas.microsoft.com/office/drawing/2014/main" id="{73741165-B70D-4DD5-B6C7-7C2D60AE793F}"/>
              </a:ext>
            </a:extLst>
          </p:cNvPr>
          <p:cNvSpPr txBox="1"/>
          <p:nvPr userDrawn="1"/>
        </p:nvSpPr>
        <p:spPr>
          <a:xfrm>
            <a:off x="5941992" y="50650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31</a:t>
            </a:r>
          </a:p>
        </p:txBody>
      </p:sp>
      <p:sp>
        <p:nvSpPr>
          <p:cNvPr id="81" name="pole tekstowe 80">
            <a:extLst>
              <a:ext uri="{FF2B5EF4-FFF2-40B4-BE49-F238E27FC236}">
                <a16:creationId xmlns:a16="http://schemas.microsoft.com/office/drawing/2014/main" id="{1CA389C1-9294-4560-9EB6-D505810CB47E}"/>
              </a:ext>
            </a:extLst>
          </p:cNvPr>
          <p:cNvSpPr txBox="1"/>
          <p:nvPr userDrawn="1"/>
        </p:nvSpPr>
        <p:spPr>
          <a:xfrm>
            <a:off x="4564757" y="507452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83" name="pole tekstowe 82">
            <a:extLst>
              <a:ext uri="{FF2B5EF4-FFF2-40B4-BE49-F238E27FC236}">
                <a16:creationId xmlns:a16="http://schemas.microsoft.com/office/drawing/2014/main" id="{B898B08E-371E-4BFA-B546-CFAA180F0DCC}"/>
              </a:ext>
            </a:extLst>
          </p:cNvPr>
          <p:cNvSpPr txBox="1"/>
          <p:nvPr userDrawn="1"/>
        </p:nvSpPr>
        <p:spPr>
          <a:xfrm>
            <a:off x="3148769" y="50650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85" name="pole tekstowe 84">
            <a:extLst>
              <a:ext uri="{FF2B5EF4-FFF2-40B4-BE49-F238E27FC236}">
                <a16:creationId xmlns:a16="http://schemas.microsoft.com/office/drawing/2014/main" id="{3CE37E11-3E78-4376-A101-426E43B14031}"/>
              </a:ext>
            </a:extLst>
          </p:cNvPr>
          <p:cNvSpPr txBox="1"/>
          <p:nvPr userDrawn="1"/>
        </p:nvSpPr>
        <p:spPr>
          <a:xfrm>
            <a:off x="1764337" y="50650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87" name="pole tekstowe 86">
            <a:extLst>
              <a:ext uri="{FF2B5EF4-FFF2-40B4-BE49-F238E27FC236}">
                <a16:creationId xmlns:a16="http://schemas.microsoft.com/office/drawing/2014/main" id="{6A10301F-E84A-4451-8325-DFC7217C533A}"/>
              </a:ext>
            </a:extLst>
          </p:cNvPr>
          <p:cNvSpPr txBox="1"/>
          <p:nvPr userDrawn="1"/>
        </p:nvSpPr>
        <p:spPr>
          <a:xfrm>
            <a:off x="354832" y="507452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27</a:t>
            </a:r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48C8A438-9E1D-4A4F-96FC-53D8A54B53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284" y="393460"/>
            <a:ext cx="1116418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6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>
            <a:extLst>
              <a:ext uri="{FF2B5EF4-FFF2-40B4-BE49-F238E27FC236}">
                <a16:creationId xmlns:a16="http://schemas.microsoft.com/office/drawing/2014/main" id="{A6A42E70-C8FE-4A8E-9482-5CC409DA529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0179" name="Rectangle 3">
              <a:extLst>
                <a:ext uri="{FF2B5EF4-FFF2-40B4-BE49-F238E27FC236}">
                  <a16:creationId xmlns:a16="http://schemas.microsoft.com/office/drawing/2014/main" id="{0A970C83-4648-4F22-9FA3-C1BFB3ACC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grpSp>
          <p:nvGrpSpPr>
            <p:cNvPr id="50180" name="Group 4">
              <a:extLst>
                <a:ext uri="{FF2B5EF4-FFF2-40B4-BE49-F238E27FC236}">
                  <a16:creationId xmlns:a16="http://schemas.microsoft.com/office/drawing/2014/main" id="{1D5308C4-1E59-44B0-BB3A-3775585FAB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50181" name="Rectangle 5">
                <a:extLst>
                  <a:ext uri="{FF2B5EF4-FFF2-40B4-BE49-F238E27FC236}">
                    <a16:creationId xmlns:a16="http://schemas.microsoft.com/office/drawing/2014/main" id="{9C50296D-A92A-4968-9FC9-81EA85105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182" name="Rectangle 6">
                <a:extLst>
                  <a:ext uri="{FF2B5EF4-FFF2-40B4-BE49-F238E27FC236}">
                    <a16:creationId xmlns:a16="http://schemas.microsoft.com/office/drawing/2014/main" id="{805743D2-1463-47D1-A29E-CDF11C60C8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183" name="Rectangle 7">
                <a:extLst>
                  <a:ext uri="{FF2B5EF4-FFF2-40B4-BE49-F238E27FC236}">
                    <a16:creationId xmlns:a16="http://schemas.microsoft.com/office/drawing/2014/main" id="{25CB2626-B2B6-421E-9F9C-FCD8C71043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184" name="Rectangle 8">
                <a:extLst>
                  <a:ext uri="{FF2B5EF4-FFF2-40B4-BE49-F238E27FC236}">
                    <a16:creationId xmlns:a16="http://schemas.microsoft.com/office/drawing/2014/main" id="{C0801B56-2552-48D1-9551-20E373681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185" name="Rectangle 9">
                <a:extLst>
                  <a:ext uri="{FF2B5EF4-FFF2-40B4-BE49-F238E27FC236}">
                    <a16:creationId xmlns:a16="http://schemas.microsoft.com/office/drawing/2014/main" id="{3D616AB5-3915-46A9-8B41-BFEAE44C9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186" name="Rectangle 10">
                <a:extLst>
                  <a:ext uri="{FF2B5EF4-FFF2-40B4-BE49-F238E27FC236}">
                    <a16:creationId xmlns:a16="http://schemas.microsoft.com/office/drawing/2014/main" id="{B06509B2-30A1-455F-A82E-814913493D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187" name="Rectangle 11">
                <a:extLst>
                  <a:ext uri="{FF2B5EF4-FFF2-40B4-BE49-F238E27FC236}">
                    <a16:creationId xmlns:a16="http://schemas.microsoft.com/office/drawing/2014/main" id="{BFB161E7-F2F5-4468-8401-EB8739AC2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188" name="Rectangle 12">
                <a:extLst>
                  <a:ext uri="{FF2B5EF4-FFF2-40B4-BE49-F238E27FC236}">
                    <a16:creationId xmlns:a16="http://schemas.microsoft.com/office/drawing/2014/main" id="{FD9DDE98-0770-4AAE-AA70-2454256977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189" name="Rectangle 13">
                <a:extLst>
                  <a:ext uri="{FF2B5EF4-FFF2-40B4-BE49-F238E27FC236}">
                    <a16:creationId xmlns:a16="http://schemas.microsoft.com/office/drawing/2014/main" id="{CDC72FA2-62A5-4831-B08C-11B2D8B69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190" name="Rectangle 14">
                <a:extLst>
                  <a:ext uri="{FF2B5EF4-FFF2-40B4-BE49-F238E27FC236}">
                    <a16:creationId xmlns:a16="http://schemas.microsoft.com/office/drawing/2014/main" id="{16D33AD0-0E38-4EA1-8514-BC9D28596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191" name="Rectangle 15">
                <a:extLst>
                  <a:ext uri="{FF2B5EF4-FFF2-40B4-BE49-F238E27FC236}">
                    <a16:creationId xmlns:a16="http://schemas.microsoft.com/office/drawing/2014/main" id="{3E626EB7-B507-45AF-9210-F8238CA56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192" name="Rectangle 16">
                <a:extLst>
                  <a:ext uri="{FF2B5EF4-FFF2-40B4-BE49-F238E27FC236}">
                    <a16:creationId xmlns:a16="http://schemas.microsoft.com/office/drawing/2014/main" id="{B1446F1A-3C5E-4488-90C4-16169621E0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193" name="Rectangle 17">
                <a:extLst>
                  <a:ext uri="{FF2B5EF4-FFF2-40B4-BE49-F238E27FC236}">
                    <a16:creationId xmlns:a16="http://schemas.microsoft.com/office/drawing/2014/main" id="{A7AC5853-AC2F-4FF9-BB47-BC447A172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194" name="Rectangle 18">
                <a:extLst>
                  <a:ext uri="{FF2B5EF4-FFF2-40B4-BE49-F238E27FC236}">
                    <a16:creationId xmlns:a16="http://schemas.microsoft.com/office/drawing/2014/main" id="{A2C72244-05B8-412E-B7EC-5789FD0D2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195" name="Rectangle 19">
                <a:extLst>
                  <a:ext uri="{FF2B5EF4-FFF2-40B4-BE49-F238E27FC236}">
                    <a16:creationId xmlns:a16="http://schemas.microsoft.com/office/drawing/2014/main" id="{A238A6CE-474D-4AD1-B5DD-80A842DF4D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196" name="Rectangle 20">
                <a:extLst>
                  <a:ext uri="{FF2B5EF4-FFF2-40B4-BE49-F238E27FC236}">
                    <a16:creationId xmlns:a16="http://schemas.microsoft.com/office/drawing/2014/main" id="{D23FB692-3B48-422A-BCE7-F787B916A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197" name="Rectangle 21">
                <a:extLst>
                  <a:ext uri="{FF2B5EF4-FFF2-40B4-BE49-F238E27FC236}">
                    <a16:creationId xmlns:a16="http://schemas.microsoft.com/office/drawing/2014/main" id="{8F8D2D41-360C-4D63-84F1-71012D624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198" name="Rectangle 22">
                <a:extLst>
                  <a:ext uri="{FF2B5EF4-FFF2-40B4-BE49-F238E27FC236}">
                    <a16:creationId xmlns:a16="http://schemas.microsoft.com/office/drawing/2014/main" id="{983DC112-0649-40C4-A1E8-0B3AE931D5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199" name="Rectangle 23">
                <a:extLst>
                  <a:ext uri="{FF2B5EF4-FFF2-40B4-BE49-F238E27FC236}">
                    <a16:creationId xmlns:a16="http://schemas.microsoft.com/office/drawing/2014/main" id="{0977EDE3-ACA3-4C7C-98EC-F43C7E6986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200" name="Rectangle 24">
                <a:extLst>
                  <a:ext uri="{FF2B5EF4-FFF2-40B4-BE49-F238E27FC236}">
                    <a16:creationId xmlns:a16="http://schemas.microsoft.com/office/drawing/2014/main" id="{0843E650-458B-4790-AF10-7FC719F279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201" name="Rectangle 25">
                <a:extLst>
                  <a:ext uri="{FF2B5EF4-FFF2-40B4-BE49-F238E27FC236}">
                    <a16:creationId xmlns:a16="http://schemas.microsoft.com/office/drawing/2014/main" id="{63A89DCB-6043-4265-800F-A5F745A8A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202" name="Rectangle 26">
                <a:extLst>
                  <a:ext uri="{FF2B5EF4-FFF2-40B4-BE49-F238E27FC236}">
                    <a16:creationId xmlns:a16="http://schemas.microsoft.com/office/drawing/2014/main" id="{253D1881-666F-4C35-BB22-F74B1C3F7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203" name="Rectangle 27">
                <a:extLst>
                  <a:ext uri="{FF2B5EF4-FFF2-40B4-BE49-F238E27FC236}">
                    <a16:creationId xmlns:a16="http://schemas.microsoft.com/office/drawing/2014/main" id="{C922C6DF-185A-4049-9AD8-71EF90819D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204" name="Rectangle 28">
                <a:extLst>
                  <a:ext uri="{FF2B5EF4-FFF2-40B4-BE49-F238E27FC236}">
                    <a16:creationId xmlns:a16="http://schemas.microsoft.com/office/drawing/2014/main" id="{866E286A-79D3-4345-85CD-8659AFADB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205" name="Rectangle 29">
                <a:extLst>
                  <a:ext uri="{FF2B5EF4-FFF2-40B4-BE49-F238E27FC236}">
                    <a16:creationId xmlns:a16="http://schemas.microsoft.com/office/drawing/2014/main" id="{31430C5C-129D-4CAB-AA53-D4031962F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206" name="Rectangle 30">
                <a:extLst>
                  <a:ext uri="{FF2B5EF4-FFF2-40B4-BE49-F238E27FC236}">
                    <a16:creationId xmlns:a16="http://schemas.microsoft.com/office/drawing/2014/main" id="{E9EA730D-4FA4-451F-9478-24D9070A5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207" name="Rectangle 31">
                <a:extLst>
                  <a:ext uri="{FF2B5EF4-FFF2-40B4-BE49-F238E27FC236}">
                    <a16:creationId xmlns:a16="http://schemas.microsoft.com/office/drawing/2014/main" id="{3E3A1341-E0DD-41A8-A724-4C6A8D828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208" name="Rectangle 32">
                <a:extLst>
                  <a:ext uri="{FF2B5EF4-FFF2-40B4-BE49-F238E27FC236}">
                    <a16:creationId xmlns:a16="http://schemas.microsoft.com/office/drawing/2014/main" id="{155B7407-2C3F-439D-8DB5-3D5768E4C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0209" name="Rectangle 33">
                <a:extLst>
                  <a:ext uri="{FF2B5EF4-FFF2-40B4-BE49-F238E27FC236}">
                    <a16:creationId xmlns:a16="http://schemas.microsoft.com/office/drawing/2014/main" id="{31940F6E-5D81-4794-8065-5639351746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</p:grpSp>
      </p:grpSp>
      <p:sp>
        <p:nvSpPr>
          <p:cNvPr id="50210" name="Rectangle 34">
            <a:extLst>
              <a:ext uri="{FF2B5EF4-FFF2-40B4-BE49-F238E27FC236}">
                <a16:creationId xmlns:a16="http://schemas.microsoft.com/office/drawing/2014/main" id="{9F08ADF8-011B-4EF7-B1B0-50D548B89D6E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143000" y="2286000"/>
            <a:ext cx="7772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pPr lvl="0"/>
            <a:r>
              <a:rPr lang="pl-PL" altLang="pl-PL" noProof="0"/>
              <a:t>Kliknij, aby edytować styl wzorca tytułu</a:t>
            </a:r>
          </a:p>
        </p:txBody>
      </p:sp>
      <p:sp>
        <p:nvSpPr>
          <p:cNvPr id="50211" name="Rectangle 35">
            <a:extLst>
              <a:ext uri="{FF2B5EF4-FFF2-40B4-BE49-F238E27FC236}">
                <a16:creationId xmlns:a16="http://schemas.microsoft.com/office/drawing/2014/main" id="{67A18B00-A6E2-43C2-A4C0-803C3892D60D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828800" y="3886200"/>
            <a:ext cx="6400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>
              <a:buFont typeface="Wingdings" panose="05000000000000000000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pl-PL" altLang="pl-PL" noProof="0"/>
              <a:t>Kliknij, aby edytować styl wzorca podtytułu</a:t>
            </a:r>
          </a:p>
        </p:txBody>
      </p:sp>
      <p:sp>
        <p:nvSpPr>
          <p:cNvPr id="50212" name="Rectangle 36">
            <a:extLst>
              <a:ext uri="{FF2B5EF4-FFF2-40B4-BE49-F238E27FC236}">
                <a16:creationId xmlns:a16="http://schemas.microsoft.com/office/drawing/2014/main" id="{BBF5C555-98AC-4FDA-8687-DF9866B45C93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endParaRPr lang="pl-PL" altLang="pl-PL"/>
          </a:p>
        </p:txBody>
      </p:sp>
      <p:sp>
        <p:nvSpPr>
          <p:cNvPr id="50213" name="Rectangle 37">
            <a:extLst>
              <a:ext uri="{FF2B5EF4-FFF2-40B4-BE49-F238E27FC236}">
                <a16:creationId xmlns:a16="http://schemas.microsoft.com/office/drawing/2014/main" id="{371C8B32-48EF-42D0-89B6-AD568D42C50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endParaRPr lang="pl-PL" altLang="pl-PL"/>
          </a:p>
        </p:txBody>
      </p:sp>
      <p:sp>
        <p:nvSpPr>
          <p:cNvPr id="50214" name="Rectangle 38">
            <a:extLst>
              <a:ext uri="{FF2B5EF4-FFF2-40B4-BE49-F238E27FC236}">
                <a16:creationId xmlns:a16="http://schemas.microsoft.com/office/drawing/2014/main" id="{380AB225-3201-47BB-BA1E-D59E7BEA6F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3DFACD6E-C519-4B02-8DAC-6F9781921EEC}" type="slidenum">
              <a:rPr lang="pl-PL" altLang="pl-PL"/>
              <a:pPr/>
              <a:t>‹#›</a:t>
            </a:fld>
            <a:endParaRPr lang="pl-PL" altLang="pl-PL"/>
          </a:p>
        </p:txBody>
      </p:sp>
      <p:sp>
        <p:nvSpPr>
          <p:cNvPr id="50215" name="WordArt 39">
            <a:extLst>
              <a:ext uri="{FF2B5EF4-FFF2-40B4-BE49-F238E27FC236}">
                <a16:creationId xmlns:a16="http://schemas.microsoft.com/office/drawing/2014/main" id="{AA2F7E36-A649-49E8-9463-4776D4E42E07}"/>
              </a:ext>
            </a:extLst>
          </p:cNvPr>
          <p:cNvSpPr>
            <a:spLocks noChangeArrowheads="1" noChangeShapeType="1" noTextEdit="1"/>
          </p:cNvSpPr>
          <p:nvPr userDrawn="1"/>
        </p:nvSpPr>
        <p:spPr bwMode="auto">
          <a:xfrm rot="-5400000">
            <a:off x="-2576512" y="3803650"/>
            <a:ext cx="5811837" cy="2968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pl-PL" sz="3200" b="1" i="1" kern="10">
                <a:ln w="63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Egzaminy Zawodowe</a:t>
            </a:r>
          </a:p>
        </p:txBody>
      </p:sp>
      <p:graphicFrame>
        <p:nvGraphicFramePr>
          <p:cNvPr id="50216" name="Object 40">
            <a:extLst>
              <a:ext uri="{FF2B5EF4-FFF2-40B4-BE49-F238E27FC236}">
                <a16:creationId xmlns:a16="http://schemas.microsoft.com/office/drawing/2014/main" id="{BAE0103B-085E-43AA-B50F-F2511480733D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0"/>
          <a:ext cx="6985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Image" r:id="rId3" imgW="698659" imgH="1016231" progId="Photoshop.Image.5">
                  <p:embed/>
                </p:oleObj>
              </mc:Choice>
              <mc:Fallback>
                <p:oleObj name="Image" r:id="rId3" imgW="698659" imgH="1016231" progId="Photoshop.Image.5">
                  <p:embed/>
                  <p:pic>
                    <p:nvPicPr>
                      <p:cNvPr id="50216" name="Object 40">
                        <a:extLst>
                          <a:ext uri="{FF2B5EF4-FFF2-40B4-BE49-F238E27FC236}">
                            <a16:creationId xmlns:a16="http://schemas.microsoft.com/office/drawing/2014/main" id="{BAE0103B-085E-43AA-B50F-F251148073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98500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458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7B93D8-F4FD-422E-97C5-7078FCB18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8B935E-512C-4B89-BC13-F5A8EAFED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8168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50D73A-8983-43C2-999C-7EA4358A4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23E7FE2-100D-4530-A004-4BB89DB3A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716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361B7C-1AFD-4EBD-91E7-0511A07DD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B7922B-B2CB-4FDA-BECC-1F9ED55D95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1439CB2-1B6D-493D-A464-D5EFB350C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954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FC76CE-B74A-47D5-9236-6E8DC3FA8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0F39AF6-9A2E-4CA2-92D1-B3171EC49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353263A-B8A8-4CA9-A294-55E3DD033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FAC297B-9326-4693-A6DC-2F33D89B96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688FA39-45EA-4077-A8A4-07841F5A62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92913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9161EF-C33D-43BB-AAB7-7B4315B97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12649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68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D49C36-14DE-4136-9E87-50F74958B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3C9C52-5F97-4831-AB39-D5DBA9F39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3E5C641-E324-43CE-A4CE-E59E123FF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88275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194794-E00D-4D53-9B76-486F445FE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48DB7FB-24D9-4E83-8497-2FA041EBD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E903265-37A7-4B1F-A984-2BDB65674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52556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5B9263-71F9-4903-86AC-71A6B6C3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E5160F2-3DE0-4305-8852-507E7B4C94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91654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piec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pole tekstowe 1791"/>
          <p:cNvSpPr txBox="1"/>
          <p:nvPr/>
        </p:nvSpPr>
        <p:spPr>
          <a:xfrm>
            <a:off x="477792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 czerwiec</a:t>
            </a:r>
          </a:p>
        </p:txBody>
      </p:sp>
      <p:sp>
        <p:nvSpPr>
          <p:cNvPr id="1793" name="pole tekstowe 1792"/>
          <p:cNvSpPr txBox="1"/>
          <p:nvPr/>
        </p:nvSpPr>
        <p:spPr>
          <a:xfrm>
            <a:off x="185463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794" name="pole tekstowe 1793"/>
          <p:cNvSpPr txBox="1"/>
          <p:nvPr/>
        </p:nvSpPr>
        <p:spPr>
          <a:xfrm>
            <a:off x="3260402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795" name="pole tekstowe 1794"/>
          <p:cNvSpPr txBox="1"/>
          <p:nvPr/>
        </p:nvSpPr>
        <p:spPr>
          <a:xfrm>
            <a:off x="4639882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796" name="pole tekstowe 1795"/>
          <p:cNvSpPr txBox="1"/>
          <p:nvPr/>
        </p:nvSpPr>
        <p:spPr>
          <a:xfrm>
            <a:off x="6040385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797" name="pole tekstowe 1796"/>
          <p:cNvSpPr txBox="1"/>
          <p:nvPr/>
        </p:nvSpPr>
        <p:spPr>
          <a:xfrm>
            <a:off x="7437058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8/9</a:t>
            </a:r>
          </a:p>
        </p:txBody>
      </p:sp>
      <p:sp>
        <p:nvSpPr>
          <p:cNvPr id="1798" name="pole tekstowe 1797"/>
          <p:cNvSpPr txBox="1"/>
          <p:nvPr/>
        </p:nvSpPr>
        <p:spPr>
          <a:xfrm>
            <a:off x="419225" y="2373539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1799" name="pole tekstowe 1798"/>
          <p:cNvSpPr txBox="1"/>
          <p:nvPr/>
        </p:nvSpPr>
        <p:spPr>
          <a:xfrm>
            <a:off x="1796070" y="2373539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1800" name="pole tekstowe 1799"/>
          <p:cNvSpPr txBox="1"/>
          <p:nvPr/>
        </p:nvSpPr>
        <p:spPr>
          <a:xfrm>
            <a:off x="3201833" y="2373539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1801" name="pole tekstowe 1800"/>
          <p:cNvSpPr txBox="1"/>
          <p:nvPr/>
        </p:nvSpPr>
        <p:spPr>
          <a:xfrm>
            <a:off x="4581313" y="2373539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802" name="pole tekstowe 1801"/>
          <p:cNvSpPr txBox="1"/>
          <p:nvPr/>
        </p:nvSpPr>
        <p:spPr>
          <a:xfrm>
            <a:off x="5981816" y="2373539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803" name="pole tekstowe 1802"/>
          <p:cNvSpPr txBox="1"/>
          <p:nvPr/>
        </p:nvSpPr>
        <p:spPr>
          <a:xfrm>
            <a:off x="7378489" y="2373539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15/16</a:t>
            </a:r>
          </a:p>
        </p:txBody>
      </p:sp>
      <p:sp>
        <p:nvSpPr>
          <p:cNvPr id="1804" name="pole tekstowe 1803"/>
          <p:cNvSpPr txBox="1"/>
          <p:nvPr/>
        </p:nvSpPr>
        <p:spPr>
          <a:xfrm>
            <a:off x="468149" y="3689845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1805" name="pole tekstowe 1804"/>
          <p:cNvSpPr txBox="1"/>
          <p:nvPr/>
        </p:nvSpPr>
        <p:spPr>
          <a:xfrm>
            <a:off x="1844994" y="3689845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1806" name="pole tekstowe 1805"/>
          <p:cNvSpPr txBox="1"/>
          <p:nvPr/>
        </p:nvSpPr>
        <p:spPr>
          <a:xfrm>
            <a:off x="3250757" y="3689845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1807" name="pole tekstowe 1806"/>
          <p:cNvSpPr txBox="1"/>
          <p:nvPr/>
        </p:nvSpPr>
        <p:spPr>
          <a:xfrm>
            <a:off x="4630237" y="3689845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1808" name="pole tekstowe 1807"/>
          <p:cNvSpPr txBox="1"/>
          <p:nvPr/>
        </p:nvSpPr>
        <p:spPr>
          <a:xfrm>
            <a:off x="6030740" y="3689845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1809" name="pole tekstowe 1808"/>
          <p:cNvSpPr txBox="1"/>
          <p:nvPr/>
        </p:nvSpPr>
        <p:spPr>
          <a:xfrm>
            <a:off x="7390040" y="3689845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22/23</a:t>
            </a:r>
          </a:p>
        </p:txBody>
      </p:sp>
      <p:sp>
        <p:nvSpPr>
          <p:cNvPr id="1815" name="pole tekstowe 1814"/>
          <p:cNvSpPr txBox="1"/>
          <p:nvPr/>
        </p:nvSpPr>
        <p:spPr>
          <a:xfrm>
            <a:off x="7344102" y="50650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29 /30</a:t>
            </a:r>
          </a:p>
        </p:txBody>
      </p:sp>
      <p:sp>
        <p:nvSpPr>
          <p:cNvPr id="1828" name="pole tekstowe 1827"/>
          <p:cNvSpPr txBox="1"/>
          <p:nvPr/>
        </p:nvSpPr>
        <p:spPr>
          <a:xfrm>
            <a:off x="358775" y="152400"/>
            <a:ext cx="8382000" cy="699042"/>
          </a:xfrm>
          <a:prstGeom prst="rect">
            <a:avLst/>
          </a:prstGeom>
          <a:noFill/>
        </p:spPr>
        <p:txBody>
          <a:bodyPr wrap="square" tIns="0" bIns="0" rtlCol="0" anchor="b">
            <a:noAutofit/>
          </a:bodyPr>
          <a:lstStyle/>
          <a:p>
            <a:pPr algn="l" defTabSz="914400">
              <a:buNone/>
            </a:pPr>
            <a:r>
              <a:rPr lang="pl-PL" sz="3600" b="0" i="0" noProof="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Czerwiec</a:t>
            </a: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fld id="{AEC93A36-1BCE-4989-A484-BB2F32BA08F5}" type="datetimeFigureOut">
              <a:rPr lang="pl-PL" noProof="0" smtClean="0"/>
              <a:pPr/>
              <a:t>26.04.2024</a:t>
            </a:fld>
            <a:endParaRPr lang="pl-PL" noProof="0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53CB5F7B-7C15-41FD-9488-0FCC5C0A130E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78" name="pole tekstowe 77"/>
          <p:cNvSpPr txBox="1"/>
          <p:nvPr userDrawn="1"/>
        </p:nvSpPr>
        <p:spPr>
          <a:xfrm>
            <a:off x="1973522" y="421968"/>
            <a:ext cx="101425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r" defTabSz="914400">
              <a:buNone/>
            </a:pPr>
            <a:r>
              <a:rPr lang="pl-PL" sz="2400" b="0" i="0" noProof="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2024</a:t>
            </a:r>
          </a:p>
        </p:txBody>
      </p:sp>
      <p:sp>
        <p:nvSpPr>
          <p:cNvPr id="79" name="pole tekstowe 78">
            <a:extLst>
              <a:ext uri="{FF2B5EF4-FFF2-40B4-BE49-F238E27FC236}">
                <a16:creationId xmlns:a16="http://schemas.microsoft.com/office/drawing/2014/main" id="{73741165-B70D-4DD5-B6C7-7C2D60AE793F}"/>
              </a:ext>
            </a:extLst>
          </p:cNvPr>
          <p:cNvSpPr txBox="1"/>
          <p:nvPr userDrawn="1"/>
        </p:nvSpPr>
        <p:spPr>
          <a:xfrm>
            <a:off x="5972502" y="50650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81" name="pole tekstowe 80">
            <a:extLst>
              <a:ext uri="{FF2B5EF4-FFF2-40B4-BE49-F238E27FC236}">
                <a16:creationId xmlns:a16="http://schemas.microsoft.com/office/drawing/2014/main" id="{1CA389C1-9294-4560-9EB6-D505810CB47E}"/>
              </a:ext>
            </a:extLst>
          </p:cNvPr>
          <p:cNvSpPr txBox="1"/>
          <p:nvPr userDrawn="1"/>
        </p:nvSpPr>
        <p:spPr>
          <a:xfrm>
            <a:off x="4595267" y="507452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83" name="pole tekstowe 82">
            <a:extLst>
              <a:ext uri="{FF2B5EF4-FFF2-40B4-BE49-F238E27FC236}">
                <a16:creationId xmlns:a16="http://schemas.microsoft.com/office/drawing/2014/main" id="{B898B08E-371E-4BFA-B546-CFAA180F0DCC}"/>
              </a:ext>
            </a:extLst>
          </p:cNvPr>
          <p:cNvSpPr txBox="1"/>
          <p:nvPr userDrawn="1"/>
        </p:nvSpPr>
        <p:spPr>
          <a:xfrm>
            <a:off x="3179279" y="50650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85" name="pole tekstowe 84">
            <a:extLst>
              <a:ext uri="{FF2B5EF4-FFF2-40B4-BE49-F238E27FC236}">
                <a16:creationId xmlns:a16="http://schemas.microsoft.com/office/drawing/2014/main" id="{3CE37E11-3E78-4376-A101-426E43B14031}"/>
              </a:ext>
            </a:extLst>
          </p:cNvPr>
          <p:cNvSpPr txBox="1"/>
          <p:nvPr userDrawn="1"/>
        </p:nvSpPr>
        <p:spPr>
          <a:xfrm>
            <a:off x="1794847" y="50650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87" name="pole tekstowe 86">
            <a:extLst>
              <a:ext uri="{FF2B5EF4-FFF2-40B4-BE49-F238E27FC236}">
                <a16:creationId xmlns:a16="http://schemas.microsoft.com/office/drawing/2014/main" id="{6A10301F-E84A-4451-8325-DFC7217C533A}"/>
              </a:ext>
            </a:extLst>
          </p:cNvPr>
          <p:cNvSpPr txBox="1"/>
          <p:nvPr userDrawn="1"/>
        </p:nvSpPr>
        <p:spPr>
          <a:xfrm>
            <a:off x="385342" y="507452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24</a:t>
            </a:r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54BEC26F-3AAD-4AA6-8703-84EE0FB29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284" y="393460"/>
            <a:ext cx="1116418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6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636E3C9-231B-4A49-A9D6-1ED28F9B78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1749A50-ACA3-49F3-9A5D-E09821F16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5583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piec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>
            <a:extLst>
              <a:ext uri="{FF2B5EF4-FFF2-40B4-BE49-F238E27FC236}">
                <a16:creationId xmlns:a16="http://schemas.microsoft.com/office/drawing/2014/main" id="{57DF8CF3-7C53-4718-9C18-E7EC4A3A26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284" y="393460"/>
            <a:ext cx="1116418" cy="384048"/>
          </a:xfrm>
          <a:prstGeom prst="rect">
            <a:avLst/>
          </a:prstGeom>
        </p:spPr>
      </p:pic>
      <p:sp>
        <p:nvSpPr>
          <p:cNvPr id="1792" name="pole tekstowe 1791"/>
          <p:cNvSpPr txBox="1"/>
          <p:nvPr/>
        </p:nvSpPr>
        <p:spPr>
          <a:xfrm>
            <a:off x="477792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 czerwiec</a:t>
            </a:r>
          </a:p>
        </p:txBody>
      </p:sp>
      <p:sp>
        <p:nvSpPr>
          <p:cNvPr id="1793" name="pole tekstowe 1792"/>
          <p:cNvSpPr txBox="1"/>
          <p:nvPr/>
        </p:nvSpPr>
        <p:spPr>
          <a:xfrm>
            <a:off x="185463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794" name="pole tekstowe 1793"/>
          <p:cNvSpPr txBox="1"/>
          <p:nvPr/>
        </p:nvSpPr>
        <p:spPr>
          <a:xfrm>
            <a:off x="3260402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795" name="pole tekstowe 1794"/>
          <p:cNvSpPr txBox="1"/>
          <p:nvPr/>
        </p:nvSpPr>
        <p:spPr>
          <a:xfrm>
            <a:off x="4639882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796" name="pole tekstowe 1795"/>
          <p:cNvSpPr txBox="1"/>
          <p:nvPr/>
        </p:nvSpPr>
        <p:spPr>
          <a:xfrm>
            <a:off x="6040385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797" name="pole tekstowe 1796"/>
          <p:cNvSpPr txBox="1"/>
          <p:nvPr/>
        </p:nvSpPr>
        <p:spPr>
          <a:xfrm>
            <a:off x="7437058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8/9</a:t>
            </a:r>
          </a:p>
        </p:txBody>
      </p:sp>
      <p:sp>
        <p:nvSpPr>
          <p:cNvPr id="1798" name="pole tekstowe 1797"/>
          <p:cNvSpPr txBox="1"/>
          <p:nvPr/>
        </p:nvSpPr>
        <p:spPr>
          <a:xfrm>
            <a:off x="419225" y="2373539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1799" name="pole tekstowe 1798"/>
          <p:cNvSpPr txBox="1"/>
          <p:nvPr/>
        </p:nvSpPr>
        <p:spPr>
          <a:xfrm>
            <a:off x="1796070" y="2373539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1800" name="pole tekstowe 1799"/>
          <p:cNvSpPr txBox="1"/>
          <p:nvPr/>
        </p:nvSpPr>
        <p:spPr>
          <a:xfrm>
            <a:off x="3201833" y="2373539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1801" name="pole tekstowe 1800"/>
          <p:cNvSpPr txBox="1"/>
          <p:nvPr/>
        </p:nvSpPr>
        <p:spPr>
          <a:xfrm>
            <a:off x="4581313" y="2373539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802" name="pole tekstowe 1801"/>
          <p:cNvSpPr txBox="1"/>
          <p:nvPr/>
        </p:nvSpPr>
        <p:spPr>
          <a:xfrm>
            <a:off x="5981816" y="2373539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803" name="pole tekstowe 1802"/>
          <p:cNvSpPr txBox="1"/>
          <p:nvPr/>
        </p:nvSpPr>
        <p:spPr>
          <a:xfrm>
            <a:off x="7378489" y="2373539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15/16</a:t>
            </a:r>
          </a:p>
        </p:txBody>
      </p:sp>
      <p:sp>
        <p:nvSpPr>
          <p:cNvPr id="1804" name="pole tekstowe 1803"/>
          <p:cNvSpPr txBox="1"/>
          <p:nvPr/>
        </p:nvSpPr>
        <p:spPr>
          <a:xfrm>
            <a:off x="468149" y="3689845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1805" name="pole tekstowe 1804"/>
          <p:cNvSpPr txBox="1"/>
          <p:nvPr/>
        </p:nvSpPr>
        <p:spPr>
          <a:xfrm>
            <a:off x="1844994" y="3689845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1806" name="pole tekstowe 1805"/>
          <p:cNvSpPr txBox="1"/>
          <p:nvPr/>
        </p:nvSpPr>
        <p:spPr>
          <a:xfrm>
            <a:off x="3250757" y="3689845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1807" name="pole tekstowe 1806"/>
          <p:cNvSpPr txBox="1"/>
          <p:nvPr/>
        </p:nvSpPr>
        <p:spPr>
          <a:xfrm>
            <a:off x="4630237" y="3689845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1808" name="pole tekstowe 1807"/>
          <p:cNvSpPr txBox="1"/>
          <p:nvPr/>
        </p:nvSpPr>
        <p:spPr>
          <a:xfrm>
            <a:off x="6030740" y="3689845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1809" name="pole tekstowe 1808"/>
          <p:cNvSpPr txBox="1"/>
          <p:nvPr/>
        </p:nvSpPr>
        <p:spPr>
          <a:xfrm>
            <a:off x="7390040" y="3689845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22/23</a:t>
            </a:r>
          </a:p>
        </p:txBody>
      </p:sp>
      <p:sp>
        <p:nvSpPr>
          <p:cNvPr id="1815" name="pole tekstowe 1814"/>
          <p:cNvSpPr txBox="1"/>
          <p:nvPr/>
        </p:nvSpPr>
        <p:spPr>
          <a:xfrm>
            <a:off x="7344102" y="50650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29 /30</a:t>
            </a:r>
          </a:p>
        </p:txBody>
      </p:sp>
      <p:sp>
        <p:nvSpPr>
          <p:cNvPr id="1828" name="pole tekstowe 1827"/>
          <p:cNvSpPr txBox="1"/>
          <p:nvPr/>
        </p:nvSpPr>
        <p:spPr>
          <a:xfrm>
            <a:off x="358775" y="152400"/>
            <a:ext cx="8382000" cy="699042"/>
          </a:xfrm>
          <a:prstGeom prst="rect">
            <a:avLst/>
          </a:prstGeom>
          <a:noFill/>
        </p:spPr>
        <p:txBody>
          <a:bodyPr wrap="square" tIns="0" bIns="0" rtlCol="0" anchor="b">
            <a:noAutofit/>
          </a:bodyPr>
          <a:lstStyle/>
          <a:p>
            <a:pPr algn="l" defTabSz="914400">
              <a:buNone/>
            </a:pPr>
            <a:r>
              <a:rPr lang="pl-PL" sz="3600" b="0" i="0" noProof="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Czerwiec</a:t>
            </a: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fld id="{AEC93A36-1BCE-4989-A484-BB2F32BA08F5}" type="datetimeFigureOut">
              <a:rPr lang="pl-PL" noProof="0" smtClean="0"/>
              <a:pPr/>
              <a:t>26.04.2024</a:t>
            </a:fld>
            <a:endParaRPr lang="pl-PL" noProof="0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53CB5F7B-7C15-41FD-9488-0FCC5C0A130E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78" name="pole tekstowe 77"/>
          <p:cNvSpPr txBox="1"/>
          <p:nvPr userDrawn="1"/>
        </p:nvSpPr>
        <p:spPr>
          <a:xfrm>
            <a:off x="1973522" y="393460"/>
            <a:ext cx="101425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r" defTabSz="914400">
              <a:buNone/>
            </a:pPr>
            <a:r>
              <a:rPr lang="pl-PL" sz="2400" b="0" i="0" noProof="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2024</a:t>
            </a:r>
          </a:p>
        </p:txBody>
      </p:sp>
      <p:sp>
        <p:nvSpPr>
          <p:cNvPr id="79" name="pole tekstowe 78">
            <a:extLst>
              <a:ext uri="{FF2B5EF4-FFF2-40B4-BE49-F238E27FC236}">
                <a16:creationId xmlns:a16="http://schemas.microsoft.com/office/drawing/2014/main" id="{73741165-B70D-4DD5-B6C7-7C2D60AE793F}"/>
              </a:ext>
            </a:extLst>
          </p:cNvPr>
          <p:cNvSpPr txBox="1"/>
          <p:nvPr userDrawn="1"/>
        </p:nvSpPr>
        <p:spPr>
          <a:xfrm>
            <a:off x="5972502" y="50650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81" name="pole tekstowe 80">
            <a:extLst>
              <a:ext uri="{FF2B5EF4-FFF2-40B4-BE49-F238E27FC236}">
                <a16:creationId xmlns:a16="http://schemas.microsoft.com/office/drawing/2014/main" id="{1CA389C1-9294-4560-9EB6-D505810CB47E}"/>
              </a:ext>
            </a:extLst>
          </p:cNvPr>
          <p:cNvSpPr txBox="1"/>
          <p:nvPr userDrawn="1"/>
        </p:nvSpPr>
        <p:spPr>
          <a:xfrm>
            <a:off x="4595267" y="507452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83" name="pole tekstowe 82">
            <a:extLst>
              <a:ext uri="{FF2B5EF4-FFF2-40B4-BE49-F238E27FC236}">
                <a16:creationId xmlns:a16="http://schemas.microsoft.com/office/drawing/2014/main" id="{B898B08E-371E-4BFA-B546-CFAA180F0DCC}"/>
              </a:ext>
            </a:extLst>
          </p:cNvPr>
          <p:cNvSpPr txBox="1"/>
          <p:nvPr userDrawn="1"/>
        </p:nvSpPr>
        <p:spPr>
          <a:xfrm>
            <a:off x="3179279" y="50650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85" name="pole tekstowe 84">
            <a:extLst>
              <a:ext uri="{FF2B5EF4-FFF2-40B4-BE49-F238E27FC236}">
                <a16:creationId xmlns:a16="http://schemas.microsoft.com/office/drawing/2014/main" id="{3CE37E11-3E78-4376-A101-426E43B14031}"/>
              </a:ext>
            </a:extLst>
          </p:cNvPr>
          <p:cNvSpPr txBox="1"/>
          <p:nvPr userDrawn="1"/>
        </p:nvSpPr>
        <p:spPr>
          <a:xfrm>
            <a:off x="1794847" y="50650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87" name="pole tekstowe 86">
            <a:extLst>
              <a:ext uri="{FF2B5EF4-FFF2-40B4-BE49-F238E27FC236}">
                <a16:creationId xmlns:a16="http://schemas.microsoft.com/office/drawing/2014/main" id="{6A10301F-E84A-4451-8325-DFC7217C533A}"/>
              </a:ext>
            </a:extLst>
          </p:cNvPr>
          <p:cNvSpPr txBox="1"/>
          <p:nvPr userDrawn="1"/>
        </p:nvSpPr>
        <p:spPr>
          <a:xfrm>
            <a:off x="385342" y="507452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84346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126123" y="95251"/>
            <a:ext cx="8870731" cy="6662900"/>
          </a:xfrm>
          <a:prstGeom prst="roundRect">
            <a:avLst>
              <a:gd name="adj" fmla="val 2527"/>
            </a:avLst>
          </a:prstGeom>
          <a:solidFill>
            <a:schemeClr val="bg1"/>
          </a:solidFill>
          <a:ln>
            <a:noFill/>
          </a:ln>
          <a:effectLst>
            <a:innerShdw blurRad="101600" dist="25400" dir="16200000">
              <a:prstClr val="black">
                <a:alpha val="14000"/>
              </a:prstClr>
            </a:innerShdw>
            <a:outerShdw blurRad="63500" sx="101000" sy="101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0" dirty="0"/>
          </a:p>
        </p:txBody>
      </p:sp>
      <p:grpSp>
        <p:nvGrpSpPr>
          <p:cNvPr id="8" name="right ring"/>
          <p:cNvGrpSpPr/>
          <p:nvPr/>
        </p:nvGrpSpPr>
        <p:grpSpPr>
          <a:xfrm>
            <a:off x="8701801" y="0"/>
            <a:ext cx="145110" cy="336423"/>
            <a:chOff x="8654176" y="0"/>
            <a:chExt cx="145110" cy="336423"/>
          </a:xfrm>
        </p:grpSpPr>
        <p:sp>
          <p:nvSpPr>
            <p:cNvPr id="9" name="Elipsa 8"/>
            <p:cNvSpPr/>
            <p:nvPr/>
          </p:nvSpPr>
          <p:spPr>
            <a:xfrm>
              <a:off x="8654176" y="199263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noProof="0" dirty="0"/>
            </a:p>
          </p:txBody>
        </p:sp>
        <p:pic>
          <p:nvPicPr>
            <p:cNvPr id="10" name="Obraz 3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519"/>
            <a:stretch/>
          </p:blipFill>
          <p:spPr bwMode="auto">
            <a:xfrm>
              <a:off x="8655848" y="0"/>
              <a:ext cx="143438" cy="335588"/>
            </a:xfrm>
            <a:prstGeom prst="rect">
              <a:avLst/>
            </a:prstGeom>
            <a:noFill/>
            <a:ln>
              <a:noFill/>
            </a:ln>
            <a:effectLst>
              <a:outerShdw blurRad="114300" dir="600000" algn="ctr" rotWithShape="0">
                <a:schemeClr val="bg2">
                  <a:alpha val="33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left ring"/>
          <p:cNvGrpSpPr/>
          <p:nvPr/>
        </p:nvGrpSpPr>
        <p:grpSpPr>
          <a:xfrm>
            <a:off x="301625" y="0"/>
            <a:ext cx="144654" cy="336423"/>
            <a:chOff x="349250" y="0"/>
            <a:chExt cx="144654" cy="336423"/>
          </a:xfrm>
        </p:grpSpPr>
        <p:sp>
          <p:nvSpPr>
            <p:cNvPr id="12" name="Elipsa 11"/>
            <p:cNvSpPr/>
            <p:nvPr/>
          </p:nvSpPr>
          <p:spPr>
            <a:xfrm>
              <a:off x="349250" y="199263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noProof="0" dirty="0"/>
            </a:p>
          </p:txBody>
        </p:sp>
        <p:pic>
          <p:nvPicPr>
            <p:cNvPr id="13" name="Obraz 3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519"/>
            <a:stretch/>
          </p:blipFill>
          <p:spPr bwMode="auto">
            <a:xfrm>
              <a:off x="350466" y="0"/>
              <a:ext cx="143438" cy="335588"/>
            </a:xfrm>
            <a:prstGeom prst="rect">
              <a:avLst/>
            </a:prstGeom>
            <a:noFill/>
            <a:ln>
              <a:noFill/>
            </a:ln>
            <a:effectLst>
              <a:outerShdw blurRad="114300" dir="600000" algn="ctr" rotWithShape="0">
                <a:schemeClr val="bg2">
                  <a:alpha val="33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A16-68B0-4C3C-9C15-9321178FD76C}" type="datetimeFigureOut">
              <a:rPr lang="pl-PL" noProof="0" smtClean="0"/>
              <a:t>26.04.2024</a:t>
            </a:fld>
            <a:endParaRPr lang="pl-PL" noProof="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7E0C-8F25-49B0-9FED-AD60A4CEA8B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3787CA91-7857-4B5C-8788-88E577D02939}"/>
              </a:ext>
            </a:extLst>
          </p:cNvPr>
          <p:cNvSpPr txBox="1"/>
          <p:nvPr userDrawn="1"/>
        </p:nvSpPr>
        <p:spPr>
          <a:xfrm>
            <a:off x="516006" y="153243"/>
            <a:ext cx="8382000" cy="699042"/>
          </a:xfrm>
          <a:prstGeom prst="rect">
            <a:avLst/>
          </a:prstGeom>
          <a:noFill/>
        </p:spPr>
        <p:txBody>
          <a:bodyPr wrap="square" tIns="0" bIns="0" rtlCol="0" anchor="b">
            <a:noAutofit/>
          </a:bodyPr>
          <a:lstStyle/>
          <a:p>
            <a:pPr algn="l" defTabSz="914400">
              <a:buNone/>
            </a:pPr>
            <a:r>
              <a:rPr lang="pl-PL" sz="3600" b="0" i="0" noProof="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Czerwiec	</a:t>
            </a:r>
            <a:r>
              <a:rPr lang="pl-PL" sz="2400" b="0" i="0" noProof="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2024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64EE0268-C829-4192-9470-0ED74599F7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284" y="393460"/>
            <a:ext cx="1116418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3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126123" y="95251"/>
            <a:ext cx="8870731" cy="6662900"/>
          </a:xfrm>
          <a:prstGeom prst="roundRect">
            <a:avLst>
              <a:gd name="adj" fmla="val 2527"/>
            </a:avLst>
          </a:prstGeom>
          <a:solidFill>
            <a:schemeClr val="bg1"/>
          </a:solidFill>
          <a:ln>
            <a:noFill/>
          </a:ln>
          <a:effectLst>
            <a:innerShdw blurRad="101600" dist="25400" dir="16200000">
              <a:prstClr val="black">
                <a:alpha val="14000"/>
              </a:prstClr>
            </a:innerShdw>
            <a:outerShdw blurRad="63500" sx="101000" sy="101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0" dirty="0"/>
          </a:p>
        </p:txBody>
      </p:sp>
      <p:grpSp>
        <p:nvGrpSpPr>
          <p:cNvPr id="8" name="right ring"/>
          <p:cNvGrpSpPr/>
          <p:nvPr/>
        </p:nvGrpSpPr>
        <p:grpSpPr>
          <a:xfrm>
            <a:off x="8701801" y="0"/>
            <a:ext cx="145110" cy="336423"/>
            <a:chOff x="8654176" y="0"/>
            <a:chExt cx="145110" cy="336423"/>
          </a:xfrm>
        </p:grpSpPr>
        <p:sp>
          <p:nvSpPr>
            <p:cNvPr id="9" name="Elipsa 8"/>
            <p:cNvSpPr/>
            <p:nvPr/>
          </p:nvSpPr>
          <p:spPr>
            <a:xfrm>
              <a:off x="8654176" y="199263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noProof="0" dirty="0"/>
            </a:p>
          </p:txBody>
        </p:sp>
        <p:pic>
          <p:nvPicPr>
            <p:cNvPr id="10" name="Obraz 3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519"/>
            <a:stretch/>
          </p:blipFill>
          <p:spPr bwMode="auto">
            <a:xfrm>
              <a:off x="8655848" y="0"/>
              <a:ext cx="143438" cy="335588"/>
            </a:xfrm>
            <a:prstGeom prst="rect">
              <a:avLst/>
            </a:prstGeom>
            <a:noFill/>
            <a:ln>
              <a:noFill/>
            </a:ln>
            <a:effectLst>
              <a:outerShdw blurRad="114300" dir="600000" algn="ctr" rotWithShape="0">
                <a:schemeClr val="bg2">
                  <a:alpha val="33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left ring"/>
          <p:cNvGrpSpPr/>
          <p:nvPr/>
        </p:nvGrpSpPr>
        <p:grpSpPr>
          <a:xfrm>
            <a:off x="301625" y="0"/>
            <a:ext cx="144654" cy="336423"/>
            <a:chOff x="349250" y="0"/>
            <a:chExt cx="144654" cy="336423"/>
          </a:xfrm>
        </p:grpSpPr>
        <p:sp>
          <p:nvSpPr>
            <p:cNvPr id="12" name="Elipsa 11"/>
            <p:cNvSpPr/>
            <p:nvPr/>
          </p:nvSpPr>
          <p:spPr>
            <a:xfrm>
              <a:off x="349250" y="199263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noProof="0" dirty="0"/>
            </a:p>
          </p:txBody>
        </p:sp>
        <p:pic>
          <p:nvPicPr>
            <p:cNvPr id="13" name="Obraz 3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519"/>
            <a:stretch/>
          </p:blipFill>
          <p:spPr bwMode="auto">
            <a:xfrm>
              <a:off x="350466" y="0"/>
              <a:ext cx="143438" cy="335588"/>
            </a:xfrm>
            <a:prstGeom prst="rect">
              <a:avLst/>
            </a:prstGeom>
            <a:noFill/>
            <a:ln>
              <a:noFill/>
            </a:ln>
            <a:effectLst>
              <a:outerShdw blurRad="114300" dir="600000" algn="ctr" rotWithShape="0">
                <a:schemeClr val="bg2">
                  <a:alpha val="33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8775" y="152400"/>
            <a:ext cx="8382000" cy="699042"/>
          </a:xfrm>
        </p:spPr>
        <p:txBody>
          <a:bodyPr/>
          <a:lstStyle/>
          <a:p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A16-68B0-4C3C-9C15-9321178FD76C}" type="datetimeFigureOut">
              <a:rPr lang="pl-PL" noProof="0" smtClean="0"/>
              <a:t>26.04.2024</a:t>
            </a:fld>
            <a:endParaRPr lang="pl-PL" noProof="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7E0C-8F25-49B0-9FED-AD60A4CEA8B4}" type="slidenum">
              <a:rPr lang="pl-PL" noProof="0" smtClean="0"/>
              <a:t>‹#›</a:t>
            </a:fld>
            <a:endParaRPr lang="pl-PL" noProof="0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D6F0DE7B-2DF3-449E-804C-820D7988FB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284" y="393460"/>
            <a:ext cx="1116418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3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erpień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pole tekstowe 1791"/>
          <p:cNvSpPr txBox="1"/>
          <p:nvPr/>
        </p:nvSpPr>
        <p:spPr>
          <a:xfrm>
            <a:off x="40990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29 Lipiec</a:t>
            </a:r>
          </a:p>
        </p:txBody>
      </p:sp>
      <p:sp>
        <p:nvSpPr>
          <p:cNvPr id="1793" name="pole tekstowe 1792"/>
          <p:cNvSpPr txBox="1"/>
          <p:nvPr/>
        </p:nvSpPr>
        <p:spPr>
          <a:xfrm>
            <a:off x="1786756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794" name="pole tekstowe 1793"/>
          <p:cNvSpPr txBox="1"/>
          <p:nvPr/>
        </p:nvSpPr>
        <p:spPr>
          <a:xfrm>
            <a:off x="319251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31</a:t>
            </a:r>
          </a:p>
        </p:txBody>
      </p:sp>
      <p:sp>
        <p:nvSpPr>
          <p:cNvPr id="1795" name="pole tekstowe 1794"/>
          <p:cNvSpPr txBox="1"/>
          <p:nvPr/>
        </p:nvSpPr>
        <p:spPr>
          <a:xfrm>
            <a:off x="457199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 Sierpień</a:t>
            </a:r>
          </a:p>
        </p:txBody>
      </p:sp>
      <p:sp>
        <p:nvSpPr>
          <p:cNvPr id="1796" name="pole tekstowe 1795"/>
          <p:cNvSpPr txBox="1"/>
          <p:nvPr/>
        </p:nvSpPr>
        <p:spPr>
          <a:xfrm>
            <a:off x="5972502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797" name="pole tekstowe 1796"/>
          <p:cNvSpPr txBox="1"/>
          <p:nvPr/>
        </p:nvSpPr>
        <p:spPr>
          <a:xfrm>
            <a:off x="7369175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3/4</a:t>
            </a:r>
          </a:p>
        </p:txBody>
      </p:sp>
      <p:sp>
        <p:nvSpPr>
          <p:cNvPr id="1798" name="pole tekstowe 1797"/>
          <p:cNvSpPr txBox="1"/>
          <p:nvPr/>
        </p:nvSpPr>
        <p:spPr>
          <a:xfrm>
            <a:off x="409911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799" name="pole tekstowe 1798"/>
          <p:cNvSpPr txBox="1"/>
          <p:nvPr/>
        </p:nvSpPr>
        <p:spPr>
          <a:xfrm>
            <a:off x="1786756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800" name="pole tekstowe 1799"/>
          <p:cNvSpPr txBox="1"/>
          <p:nvPr/>
        </p:nvSpPr>
        <p:spPr>
          <a:xfrm>
            <a:off x="3192519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801" name="pole tekstowe 1800"/>
          <p:cNvSpPr txBox="1"/>
          <p:nvPr/>
        </p:nvSpPr>
        <p:spPr>
          <a:xfrm>
            <a:off x="4571999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802" name="pole tekstowe 1801"/>
          <p:cNvSpPr txBox="1"/>
          <p:nvPr/>
        </p:nvSpPr>
        <p:spPr>
          <a:xfrm>
            <a:off x="5972502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1803" name="pole tekstowe 1802"/>
          <p:cNvSpPr txBox="1"/>
          <p:nvPr/>
        </p:nvSpPr>
        <p:spPr>
          <a:xfrm>
            <a:off x="7369175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10/11</a:t>
            </a:r>
          </a:p>
        </p:txBody>
      </p:sp>
      <p:sp>
        <p:nvSpPr>
          <p:cNvPr id="1804" name="pole tekstowe 1803"/>
          <p:cNvSpPr txBox="1"/>
          <p:nvPr/>
        </p:nvSpPr>
        <p:spPr>
          <a:xfrm>
            <a:off x="409911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1805" name="pole tekstowe 1804"/>
          <p:cNvSpPr txBox="1"/>
          <p:nvPr/>
        </p:nvSpPr>
        <p:spPr>
          <a:xfrm>
            <a:off x="1786756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806" name="pole tekstowe 1805"/>
          <p:cNvSpPr txBox="1"/>
          <p:nvPr/>
        </p:nvSpPr>
        <p:spPr>
          <a:xfrm>
            <a:off x="3192519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807" name="pole tekstowe 1806"/>
          <p:cNvSpPr txBox="1"/>
          <p:nvPr/>
        </p:nvSpPr>
        <p:spPr>
          <a:xfrm>
            <a:off x="4571999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808" name="pole tekstowe 1807"/>
          <p:cNvSpPr txBox="1"/>
          <p:nvPr/>
        </p:nvSpPr>
        <p:spPr>
          <a:xfrm>
            <a:off x="5972502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809" name="pole tekstowe 1808"/>
          <p:cNvSpPr txBox="1"/>
          <p:nvPr/>
        </p:nvSpPr>
        <p:spPr>
          <a:xfrm>
            <a:off x="7369175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17/18</a:t>
            </a:r>
          </a:p>
        </p:txBody>
      </p:sp>
      <p:sp>
        <p:nvSpPr>
          <p:cNvPr id="1810" name="pole tekstowe 1809"/>
          <p:cNvSpPr txBox="1"/>
          <p:nvPr/>
        </p:nvSpPr>
        <p:spPr>
          <a:xfrm>
            <a:off x="409911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1811" name="pole tekstowe 1810"/>
          <p:cNvSpPr txBox="1"/>
          <p:nvPr/>
        </p:nvSpPr>
        <p:spPr>
          <a:xfrm>
            <a:off x="1786756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1812" name="pole tekstowe 1811"/>
          <p:cNvSpPr txBox="1"/>
          <p:nvPr/>
        </p:nvSpPr>
        <p:spPr>
          <a:xfrm>
            <a:off x="3192519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1813" name="pole tekstowe 1812"/>
          <p:cNvSpPr txBox="1"/>
          <p:nvPr/>
        </p:nvSpPr>
        <p:spPr>
          <a:xfrm>
            <a:off x="4571999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22</a:t>
            </a:r>
          </a:p>
        </p:txBody>
      </p:sp>
      <p:sp>
        <p:nvSpPr>
          <p:cNvPr id="1814" name="pole tekstowe 1813"/>
          <p:cNvSpPr txBox="1"/>
          <p:nvPr/>
        </p:nvSpPr>
        <p:spPr>
          <a:xfrm>
            <a:off x="5972502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1815" name="pole tekstowe 1814"/>
          <p:cNvSpPr txBox="1"/>
          <p:nvPr/>
        </p:nvSpPr>
        <p:spPr>
          <a:xfrm>
            <a:off x="7369175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24/25</a:t>
            </a:r>
          </a:p>
        </p:txBody>
      </p:sp>
      <p:sp>
        <p:nvSpPr>
          <p:cNvPr id="1816" name="pole tekstowe 1815"/>
          <p:cNvSpPr txBox="1"/>
          <p:nvPr/>
        </p:nvSpPr>
        <p:spPr>
          <a:xfrm>
            <a:off x="409911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1817" name="pole tekstowe 1816"/>
          <p:cNvSpPr txBox="1"/>
          <p:nvPr/>
        </p:nvSpPr>
        <p:spPr>
          <a:xfrm>
            <a:off x="1786756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1818" name="pole tekstowe 1817"/>
          <p:cNvSpPr txBox="1"/>
          <p:nvPr/>
        </p:nvSpPr>
        <p:spPr>
          <a:xfrm>
            <a:off x="3192519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1819" name="pole tekstowe 1818"/>
          <p:cNvSpPr txBox="1"/>
          <p:nvPr/>
        </p:nvSpPr>
        <p:spPr>
          <a:xfrm>
            <a:off x="4571999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1820" name="pole tekstowe 1819"/>
          <p:cNvSpPr txBox="1"/>
          <p:nvPr/>
        </p:nvSpPr>
        <p:spPr>
          <a:xfrm>
            <a:off x="5972502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821" name="pole tekstowe 1820"/>
          <p:cNvSpPr txBox="1"/>
          <p:nvPr/>
        </p:nvSpPr>
        <p:spPr>
          <a:xfrm>
            <a:off x="7369175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31</a:t>
            </a: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/1 Wrzesień</a:t>
            </a:r>
          </a:p>
        </p:txBody>
      </p:sp>
      <p:sp>
        <p:nvSpPr>
          <p:cNvPr id="1828" name="pole tekstowe 1827"/>
          <p:cNvSpPr txBox="1"/>
          <p:nvPr/>
        </p:nvSpPr>
        <p:spPr>
          <a:xfrm>
            <a:off x="358775" y="152400"/>
            <a:ext cx="8382000" cy="699042"/>
          </a:xfrm>
          <a:prstGeom prst="rect">
            <a:avLst/>
          </a:prstGeom>
          <a:noFill/>
        </p:spPr>
        <p:txBody>
          <a:bodyPr wrap="square" tIns="0" bIns="0" rtlCol="0" anchor="b">
            <a:noAutofit/>
          </a:bodyPr>
          <a:lstStyle/>
          <a:p>
            <a:pPr algn="l" defTabSz="914400">
              <a:buNone/>
            </a:pPr>
            <a:r>
              <a:rPr lang="pl-PL" sz="3600" b="0" i="0" noProof="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sierpień</a:t>
            </a:r>
          </a:p>
        </p:txBody>
      </p:sp>
      <p:sp>
        <p:nvSpPr>
          <p:cNvPr id="69" name="pole tekstowe 68"/>
          <p:cNvSpPr txBox="1"/>
          <p:nvPr/>
        </p:nvSpPr>
        <p:spPr>
          <a:xfrm>
            <a:off x="409911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70" name="pole tekstowe 69"/>
          <p:cNvSpPr txBox="1"/>
          <p:nvPr/>
        </p:nvSpPr>
        <p:spPr>
          <a:xfrm>
            <a:off x="1786756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71" name="pole tekstowe 70"/>
          <p:cNvSpPr txBox="1"/>
          <p:nvPr/>
        </p:nvSpPr>
        <p:spPr>
          <a:xfrm>
            <a:off x="3192520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72" name="pole tekstowe 71"/>
          <p:cNvSpPr txBox="1"/>
          <p:nvPr/>
        </p:nvSpPr>
        <p:spPr>
          <a:xfrm>
            <a:off x="4571999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73" name="pole tekstowe 72"/>
          <p:cNvSpPr txBox="1"/>
          <p:nvPr/>
        </p:nvSpPr>
        <p:spPr>
          <a:xfrm>
            <a:off x="5972502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74" name="pole tekstowe 73"/>
          <p:cNvSpPr txBox="1"/>
          <p:nvPr/>
        </p:nvSpPr>
        <p:spPr>
          <a:xfrm>
            <a:off x="7369175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7/8</a:t>
            </a:r>
          </a:p>
        </p:txBody>
      </p:sp>
      <p:sp>
        <p:nvSpPr>
          <p:cNvPr id="34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39319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0" name="Symbol zastępczy tekstu 2"/>
          <p:cNvSpPr>
            <a:spLocks noGrp="1"/>
          </p:cNvSpPr>
          <p:nvPr>
            <p:ph type="body" sz="quarter" idx="17"/>
          </p:nvPr>
        </p:nvSpPr>
        <p:spPr>
          <a:xfrm>
            <a:off x="1783080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6" name="Symbol zastępczy tekstu 2"/>
          <p:cNvSpPr>
            <a:spLocks noGrp="1"/>
          </p:cNvSpPr>
          <p:nvPr>
            <p:ph type="body" sz="quarter" idx="23"/>
          </p:nvPr>
        </p:nvSpPr>
        <p:spPr>
          <a:xfrm>
            <a:off x="318211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2" name="Symbol zastępczy tekstu 2"/>
          <p:cNvSpPr>
            <a:spLocks noGrp="1"/>
          </p:cNvSpPr>
          <p:nvPr>
            <p:ph type="body" sz="quarter" idx="29"/>
          </p:nvPr>
        </p:nvSpPr>
        <p:spPr>
          <a:xfrm>
            <a:off x="4582928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8" name="Symbol zastępczy tekstu 2"/>
          <p:cNvSpPr>
            <a:spLocks noGrp="1"/>
          </p:cNvSpPr>
          <p:nvPr>
            <p:ph type="body" sz="quarter" idx="35"/>
          </p:nvPr>
        </p:nvSpPr>
        <p:spPr>
          <a:xfrm>
            <a:off x="5976051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4" name="Symbol zastępczy tekstu 2"/>
          <p:cNvSpPr>
            <a:spLocks noGrp="1"/>
          </p:cNvSpPr>
          <p:nvPr>
            <p:ph type="body" sz="quarter" idx="41"/>
          </p:nvPr>
        </p:nvSpPr>
        <p:spPr>
          <a:xfrm>
            <a:off x="7379208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39319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9" name="Symbol zastępczy tekstu 2"/>
          <p:cNvSpPr>
            <a:spLocks noGrp="1"/>
          </p:cNvSpPr>
          <p:nvPr>
            <p:ph type="body" sz="quarter" idx="16"/>
          </p:nvPr>
        </p:nvSpPr>
        <p:spPr>
          <a:xfrm>
            <a:off x="1783080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5" name="Symbol zastępczy tekstu 2"/>
          <p:cNvSpPr>
            <a:spLocks noGrp="1"/>
          </p:cNvSpPr>
          <p:nvPr>
            <p:ph type="body" sz="quarter" idx="22"/>
          </p:nvPr>
        </p:nvSpPr>
        <p:spPr>
          <a:xfrm>
            <a:off x="318211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1" name="Symbol zastępczy tekstu 2"/>
          <p:cNvSpPr>
            <a:spLocks noGrp="1"/>
          </p:cNvSpPr>
          <p:nvPr>
            <p:ph type="body" sz="quarter" idx="28"/>
          </p:nvPr>
        </p:nvSpPr>
        <p:spPr>
          <a:xfrm>
            <a:off x="4582928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7" name="Symbol zastępczy tekstu 2"/>
          <p:cNvSpPr>
            <a:spLocks noGrp="1"/>
          </p:cNvSpPr>
          <p:nvPr>
            <p:ph type="body" sz="quarter" idx="34"/>
          </p:nvPr>
        </p:nvSpPr>
        <p:spPr>
          <a:xfrm>
            <a:off x="5976051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7379208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5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39319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1" name="Symbol zastępczy tekstu 2"/>
          <p:cNvSpPr>
            <a:spLocks noGrp="1"/>
          </p:cNvSpPr>
          <p:nvPr>
            <p:ph type="body" sz="quarter" idx="18"/>
          </p:nvPr>
        </p:nvSpPr>
        <p:spPr>
          <a:xfrm>
            <a:off x="1783080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7" name="Symbol zastępczy tekstu 2"/>
          <p:cNvSpPr>
            <a:spLocks noGrp="1"/>
          </p:cNvSpPr>
          <p:nvPr>
            <p:ph type="body" sz="quarter" idx="24"/>
          </p:nvPr>
        </p:nvSpPr>
        <p:spPr>
          <a:xfrm>
            <a:off x="318211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3" name="Symbol zastępczy tekstu 2"/>
          <p:cNvSpPr>
            <a:spLocks noGrp="1"/>
          </p:cNvSpPr>
          <p:nvPr>
            <p:ph type="body" sz="quarter" idx="30"/>
          </p:nvPr>
        </p:nvSpPr>
        <p:spPr>
          <a:xfrm>
            <a:off x="4582928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9" name="Symbol zastępczy tekstu 2"/>
          <p:cNvSpPr>
            <a:spLocks noGrp="1"/>
          </p:cNvSpPr>
          <p:nvPr>
            <p:ph type="body" sz="quarter" idx="36"/>
          </p:nvPr>
        </p:nvSpPr>
        <p:spPr>
          <a:xfrm>
            <a:off x="5976051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5" name="Symbol zastępczy tekstu 2"/>
          <p:cNvSpPr>
            <a:spLocks noGrp="1"/>
          </p:cNvSpPr>
          <p:nvPr>
            <p:ph type="body" sz="quarter" idx="42"/>
          </p:nvPr>
        </p:nvSpPr>
        <p:spPr>
          <a:xfrm>
            <a:off x="7379208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6" name="Symbol zastępczy tekstu 2"/>
          <p:cNvSpPr>
            <a:spLocks noGrp="1"/>
          </p:cNvSpPr>
          <p:nvPr>
            <p:ph type="body" sz="quarter" idx="13"/>
          </p:nvPr>
        </p:nvSpPr>
        <p:spPr>
          <a:xfrm>
            <a:off x="39319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2" name="Symbol zastępczy tekstu 2"/>
          <p:cNvSpPr>
            <a:spLocks noGrp="1"/>
          </p:cNvSpPr>
          <p:nvPr>
            <p:ph type="body" sz="quarter" idx="19"/>
          </p:nvPr>
        </p:nvSpPr>
        <p:spPr>
          <a:xfrm>
            <a:off x="1783080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8" name="Symbol zastępczy tekstu 2"/>
          <p:cNvSpPr>
            <a:spLocks noGrp="1"/>
          </p:cNvSpPr>
          <p:nvPr>
            <p:ph type="body" sz="quarter" idx="25"/>
          </p:nvPr>
        </p:nvSpPr>
        <p:spPr>
          <a:xfrm>
            <a:off x="318211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4" name="Symbol zastępczy tekstu 2"/>
          <p:cNvSpPr>
            <a:spLocks noGrp="1"/>
          </p:cNvSpPr>
          <p:nvPr>
            <p:ph type="body" sz="quarter" idx="31"/>
          </p:nvPr>
        </p:nvSpPr>
        <p:spPr>
          <a:xfrm>
            <a:off x="4582928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0" name="Symbol zastępczy tekstu 2"/>
          <p:cNvSpPr>
            <a:spLocks noGrp="1"/>
          </p:cNvSpPr>
          <p:nvPr>
            <p:ph type="body" sz="quarter" idx="37"/>
          </p:nvPr>
        </p:nvSpPr>
        <p:spPr>
          <a:xfrm>
            <a:off x="5976051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6" name="Symbol zastępczy tekstu 2"/>
          <p:cNvSpPr>
            <a:spLocks noGrp="1"/>
          </p:cNvSpPr>
          <p:nvPr>
            <p:ph type="body" sz="quarter" idx="43"/>
          </p:nvPr>
        </p:nvSpPr>
        <p:spPr>
          <a:xfrm>
            <a:off x="7379208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7" name="Symbol zastępczy tekstu 2"/>
          <p:cNvSpPr>
            <a:spLocks noGrp="1"/>
          </p:cNvSpPr>
          <p:nvPr>
            <p:ph type="body" sz="quarter" idx="14"/>
          </p:nvPr>
        </p:nvSpPr>
        <p:spPr>
          <a:xfrm>
            <a:off x="39319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3" name="Symbol zastępczy tekstu 2"/>
          <p:cNvSpPr>
            <a:spLocks noGrp="1"/>
          </p:cNvSpPr>
          <p:nvPr>
            <p:ph type="body" sz="quarter" idx="20"/>
          </p:nvPr>
        </p:nvSpPr>
        <p:spPr>
          <a:xfrm>
            <a:off x="1783080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9" name="Symbol zastępczy tekstu 2"/>
          <p:cNvSpPr>
            <a:spLocks noGrp="1"/>
          </p:cNvSpPr>
          <p:nvPr>
            <p:ph type="body" sz="quarter" idx="26"/>
          </p:nvPr>
        </p:nvSpPr>
        <p:spPr>
          <a:xfrm>
            <a:off x="318211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5" name="Symbol zastępczy tekstu 2"/>
          <p:cNvSpPr>
            <a:spLocks noGrp="1"/>
          </p:cNvSpPr>
          <p:nvPr>
            <p:ph type="body" sz="quarter" idx="32"/>
          </p:nvPr>
        </p:nvSpPr>
        <p:spPr>
          <a:xfrm>
            <a:off x="4582928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1" name="Symbol zastępczy tekstu 2"/>
          <p:cNvSpPr>
            <a:spLocks noGrp="1"/>
          </p:cNvSpPr>
          <p:nvPr>
            <p:ph type="body" sz="quarter" idx="38"/>
          </p:nvPr>
        </p:nvSpPr>
        <p:spPr>
          <a:xfrm>
            <a:off x="5976051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7" name="Symbol zastępczy tekstu 2"/>
          <p:cNvSpPr>
            <a:spLocks noGrp="1"/>
          </p:cNvSpPr>
          <p:nvPr>
            <p:ph type="body" sz="quarter" idx="44"/>
          </p:nvPr>
        </p:nvSpPr>
        <p:spPr>
          <a:xfrm>
            <a:off x="7379208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8" name="Symbol zastępczy tekstu 2"/>
          <p:cNvSpPr>
            <a:spLocks noGrp="1"/>
          </p:cNvSpPr>
          <p:nvPr>
            <p:ph type="body" sz="quarter" idx="15"/>
          </p:nvPr>
        </p:nvSpPr>
        <p:spPr>
          <a:xfrm>
            <a:off x="39319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4" name="Symbol zastępczy tekstu 2"/>
          <p:cNvSpPr>
            <a:spLocks noGrp="1"/>
          </p:cNvSpPr>
          <p:nvPr>
            <p:ph type="body" sz="quarter" idx="21"/>
          </p:nvPr>
        </p:nvSpPr>
        <p:spPr>
          <a:xfrm>
            <a:off x="1783080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0" name="Symbol zastępczy tekstu 2"/>
          <p:cNvSpPr>
            <a:spLocks noGrp="1"/>
          </p:cNvSpPr>
          <p:nvPr>
            <p:ph type="body" sz="quarter" idx="27"/>
          </p:nvPr>
        </p:nvSpPr>
        <p:spPr>
          <a:xfrm>
            <a:off x="318211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6" name="Symbol zastępczy tekstu 2"/>
          <p:cNvSpPr>
            <a:spLocks noGrp="1"/>
          </p:cNvSpPr>
          <p:nvPr>
            <p:ph type="body" sz="quarter" idx="33"/>
          </p:nvPr>
        </p:nvSpPr>
        <p:spPr>
          <a:xfrm>
            <a:off x="4582928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2" name="Symbol zastępczy tekstu 2"/>
          <p:cNvSpPr>
            <a:spLocks noGrp="1"/>
          </p:cNvSpPr>
          <p:nvPr>
            <p:ph type="body" sz="quarter" idx="39"/>
          </p:nvPr>
        </p:nvSpPr>
        <p:spPr>
          <a:xfrm>
            <a:off x="5976051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8" name="Symbol zastępczy tekstu 2"/>
          <p:cNvSpPr>
            <a:spLocks noGrp="1"/>
          </p:cNvSpPr>
          <p:nvPr>
            <p:ph type="body" sz="quarter" idx="45"/>
          </p:nvPr>
        </p:nvSpPr>
        <p:spPr>
          <a:xfrm>
            <a:off x="7379208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fld id="{AEC93A36-1BCE-4989-A484-BB2F32BA08F5}" type="datetimeFigureOut">
              <a:rPr lang="pl-PL" noProof="0" smtClean="0"/>
              <a:pPr/>
              <a:t>26.04.2024</a:t>
            </a:fld>
            <a:endParaRPr lang="pl-PL" noProof="0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53CB5F7B-7C15-41FD-9488-0FCC5C0A130E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78" name="pole tekstowe 77"/>
          <p:cNvSpPr txBox="1"/>
          <p:nvPr userDrawn="1"/>
        </p:nvSpPr>
        <p:spPr>
          <a:xfrm>
            <a:off x="7708506" y="423787"/>
            <a:ext cx="101425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r" defTabSz="914400">
              <a:buNone/>
            </a:pPr>
            <a:r>
              <a:rPr lang="pl-PL" sz="2400" b="0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33587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rzesień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pole tekstowe 1791"/>
          <p:cNvSpPr txBox="1"/>
          <p:nvPr/>
        </p:nvSpPr>
        <p:spPr>
          <a:xfrm>
            <a:off x="40990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26 Sierpień</a:t>
            </a:r>
          </a:p>
        </p:txBody>
      </p:sp>
      <p:sp>
        <p:nvSpPr>
          <p:cNvPr id="1793" name="pole tekstowe 1792"/>
          <p:cNvSpPr txBox="1"/>
          <p:nvPr/>
        </p:nvSpPr>
        <p:spPr>
          <a:xfrm>
            <a:off x="1786756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1794" name="pole tekstowe 1793"/>
          <p:cNvSpPr txBox="1"/>
          <p:nvPr/>
        </p:nvSpPr>
        <p:spPr>
          <a:xfrm>
            <a:off x="319251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1795" name="pole tekstowe 1794"/>
          <p:cNvSpPr txBox="1"/>
          <p:nvPr/>
        </p:nvSpPr>
        <p:spPr>
          <a:xfrm>
            <a:off x="457199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1796" name="pole tekstowe 1795"/>
          <p:cNvSpPr txBox="1"/>
          <p:nvPr/>
        </p:nvSpPr>
        <p:spPr>
          <a:xfrm>
            <a:off x="5972502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797" name="pole tekstowe 1796"/>
          <p:cNvSpPr txBox="1"/>
          <p:nvPr/>
        </p:nvSpPr>
        <p:spPr>
          <a:xfrm>
            <a:off x="7369175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31</a:t>
            </a: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/1 Wrzesień</a:t>
            </a:r>
          </a:p>
        </p:txBody>
      </p:sp>
      <p:sp>
        <p:nvSpPr>
          <p:cNvPr id="1798" name="pole tekstowe 1797"/>
          <p:cNvSpPr txBox="1"/>
          <p:nvPr/>
        </p:nvSpPr>
        <p:spPr>
          <a:xfrm>
            <a:off x="409911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799" name="pole tekstowe 1798"/>
          <p:cNvSpPr txBox="1"/>
          <p:nvPr/>
        </p:nvSpPr>
        <p:spPr>
          <a:xfrm>
            <a:off x="1786756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800" name="pole tekstowe 1799"/>
          <p:cNvSpPr txBox="1"/>
          <p:nvPr/>
        </p:nvSpPr>
        <p:spPr>
          <a:xfrm>
            <a:off x="3192519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801" name="pole tekstowe 1800"/>
          <p:cNvSpPr txBox="1"/>
          <p:nvPr/>
        </p:nvSpPr>
        <p:spPr>
          <a:xfrm>
            <a:off x="4571999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802" name="pole tekstowe 1801"/>
          <p:cNvSpPr txBox="1"/>
          <p:nvPr/>
        </p:nvSpPr>
        <p:spPr>
          <a:xfrm>
            <a:off x="5972502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803" name="pole tekstowe 1802"/>
          <p:cNvSpPr txBox="1"/>
          <p:nvPr/>
        </p:nvSpPr>
        <p:spPr>
          <a:xfrm>
            <a:off x="7369175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7/8</a:t>
            </a:r>
          </a:p>
        </p:txBody>
      </p:sp>
      <p:sp>
        <p:nvSpPr>
          <p:cNvPr id="1804" name="pole tekstowe 1803"/>
          <p:cNvSpPr txBox="1"/>
          <p:nvPr/>
        </p:nvSpPr>
        <p:spPr>
          <a:xfrm>
            <a:off x="409911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1805" name="pole tekstowe 1804"/>
          <p:cNvSpPr txBox="1"/>
          <p:nvPr/>
        </p:nvSpPr>
        <p:spPr>
          <a:xfrm>
            <a:off x="1786756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1806" name="pole tekstowe 1805"/>
          <p:cNvSpPr txBox="1"/>
          <p:nvPr/>
        </p:nvSpPr>
        <p:spPr>
          <a:xfrm>
            <a:off x="3192519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1807" name="pole tekstowe 1806"/>
          <p:cNvSpPr txBox="1"/>
          <p:nvPr/>
        </p:nvSpPr>
        <p:spPr>
          <a:xfrm>
            <a:off x="4571999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1808" name="pole tekstowe 1807"/>
          <p:cNvSpPr txBox="1"/>
          <p:nvPr/>
        </p:nvSpPr>
        <p:spPr>
          <a:xfrm>
            <a:off x="5972502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809" name="pole tekstowe 1808"/>
          <p:cNvSpPr txBox="1"/>
          <p:nvPr/>
        </p:nvSpPr>
        <p:spPr>
          <a:xfrm>
            <a:off x="7369175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14/15</a:t>
            </a:r>
          </a:p>
        </p:txBody>
      </p:sp>
      <p:sp>
        <p:nvSpPr>
          <p:cNvPr id="1810" name="pole tekstowe 1809"/>
          <p:cNvSpPr txBox="1"/>
          <p:nvPr/>
        </p:nvSpPr>
        <p:spPr>
          <a:xfrm>
            <a:off x="409911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811" name="pole tekstowe 1810"/>
          <p:cNvSpPr txBox="1"/>
          <p:nvPr/>
        </p:nvSpPr>
        <p:spPr>
          <a:xfrm>
            <a:off x="1786756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1812" name="pole tekstowe 1811"/>
          <p:cNvSpPr txBox="1"/>
          <p:nvPr/>
        </p:nvSpPr>
        <p:spPr>
          <a:xfrm>
            <a:off x="3192519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1813" name="pole tekstowe 1812"/>
          <p:cNvSpPr txBox="1"/>
          <p:nvPr/>
        </p:nvSpPr>
        <p:spPr>
          <a:xfrm>
            <a:off x="4571999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1814" name="pole tekstowe 1813"/>
          <p:cNvSpPr txBox="1"/>
          <p:nvPr/>
        </p:nvSpPr>
        <p:spPr>
          <a:xfrm>
            <a:off x="5972502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1815" name="pole tekstowe 1814"/>
          <p:cNvSpPr txBox="1"/>
          <p:nvPr/>
        </p:nvSpPr>
        <p:spPr>
          <a:xfrm>
            <a:off x="7369175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21/22</a:t>
            </a:r>
          </a:p>
        </p:txBody>
      </p:sp>
      <p:sp>
        <p:nvSpPr>
          <p:cNvPr id="1816" name="pole tekstowe 1815"/>
          <p:cNvSpPr txBox="1"/>
          <p:nvPr/>
        </p:nvSpPr>
        <p:spPr>
          <a:xfrm>
            <a:off x="409911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1817" name="pole tekstowe 1816"/>
          <p:cNvSpPr txBox="1"/>
          <p:nvPr/>
        </p:nvSpPr>
        <p:spPr>
          <a:xfrm>
            <a:off x="1786756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818" name="pole tekstowe 1817"/>
          <p:cNvSpPr txBox="1"/>
          <p:nvPr/>
        </p:nvSpPr>
        <p:spPr>
          <a:xfrm>
            <a:off x="3192519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1819" name="pole tekstowe 1818"/>
          <p:cNvSpPr txBox="1"/>
          <p:nvPr/>
        </p:nvSpPr>
        <p:spPr>
          <a:xfrm>
            <a:off x="4571999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1820" name="pole tekstowe 1819"/>
          <p:cNvSpPr txBox="1"/>
          <p:nvPr/>
        </p:nvSpPr>
        <p:spPr>
          <a:xfrm>
            <a:off x="5972502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1821" name="pole tekstowe 1820"/>
          <p:cNvSpPr txBox="1"/>
          <p:nvPr/>
        </p:nvSpPr>
        <p:spPr>
          <a:xfrm>
            <a:off x="7369175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28/29</a:t>
            </a:r>
          </a:p>
        </p:txBody>
      </p:sp>
      <p:sp>
        <p:nvSpPr>
          <p:cNvPr id="1822" name="pole tekstowe 1821"/>
          <p:cNvSpPr txBox="1"/>
          <p:nvPr/>
        </p:nvSpPr>
        <p:spPr>
          <a:xfrm>
            <a:off x="409911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823" name="pole tekstowe 1822"/>
          <p:cNvSpPr txBox="1"/>
          <p:nvPr/>
        </p:nvSpPr>
        <p:spPr>
          <a:xfrm>
            <a:off x="1786756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1 Październik</a:t>
            </a:r>
          </a:p>
        </p:txBody>
      </p:sp>
      <p:sp>
        <p:nvSpPr>
          <p:cNvPr id="1824" name="pole tekstowe 1823"/>
          <p:cNvSpPr txBox="1"/>
          <p:nvPr/>
        </p:nvSpPr>
        <p:spPr>
          <a:xfrm>
            <a:off x="3192520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825" name="pole tekstowe 1824"/>
          <p:cNvSpPr txBox="1"/>
          <p:nvPr/>
        </p:nvSpPr>
        <p:spPr>
          <a:xfrm>
            <a:off x="4571999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826" name="pole tekstowe 1825"/>
          <p:cNvSpPr txBox="1"/>
          <p:nvPr/>
        </p:nvSpPr>
        <p:spPr>
          <a:xfrm>
            <a:off x="5972502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827" name="pole tekstowe 1826"/>
          <p:cNvSpPr txBox="1"/>
          <p:nvPr/>
        </p:nvSpPr>
        <p:spPr>
          <a:xfrm>
            <a:off x="7369175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5/6</a:t>
            </a:r>
          </a:p>
        </p:txBody>
      </p:sp>
      <p:sp>
        <p:nvSpPr>
          <p:cNvPr id="1828" name="pole tekstowe 1827"/>
          <p:cNvSpPr txBox="1"/>
          <p:nvPr/>
        </p:nvSpPr>
        <p:spPr>
          <a:xfrm>
            <a:off x="358775" y="152400"/>
            <a:ext cx="8382000" cy="699042"/>
          </a:xfrm>
          <a:prstGeom prst="rect">
            <a:avLst/>
          </a:prstGeom>
          <a:noFill/>
        </p:spPr>
        <p:txBody>
          <a:bodyPr wrap="square" tIns="0" bIns="0" rtlCol="0" anchor="b">
            <a:noAutofit/>
          </a:bodyPr>
          <a:lstStyle/>
          <a:p>
            <a:pPr algn="l" defTabSz="914400">
              <a:buNone/>
            </a:pPr>
            <a:r>
              <a:rPr lang="pl-PL" sz="3600" b="0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wrzesień</a:t>
            </a:r>
          </a:p>
        </p:txBody>
      </p:sp>
      <p:sp>
        <p:nvSpPr>
          <p:cNvPr id="40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39319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6" name="Symbol zastępczy tekstu 2"/>
          <p:cNvSpPr>
            <a:spLocks noGrp="1"/>
          </p:cNvSpPr>
          <p:nvPr>
            <p:ph type="body" sz="quarter" idx="17"/>
          </p:nvPr>
        </p:nvSpPr>
        <p:spPr>
          <a:xfrm>
            <a:off x="1783080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2" name="Symbol zastępczy tekstu 2"/>
          <p:cNvSpPr>
            <a:spLocks noGrp="1"/>
          </p:cNvSpPr>
          <p:nvPr>
            <p:ph type="body" sz="quarter" idx="23"/>
          </p:nvPr>
        </p:nvSpPr>
        <p:spPr>
          <a:xfrm>
            <a:off x="318211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8" name="Symbol zastępczy tekstu 2"/>
          <p:cNvSpPr>
            <a:spLocks noGrp="1"/>
          </p:cNvSpPr>
          <p:nvPr>
            <p:ph type="body" sz="quarter" idx="29"/>
          </p:nvPr>
        </p:nvSpPr>
        <p:spPr>
          <a:xfrm>
            <a:off x="4582928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4" name="Symbol zastępczy tekstu 2"/>
          <p:cNvSpPr>
            <a:spLocks noGrp="1"/>
          </p:cNvSpPr>
          <p:nvPr>
            <p:ph type="body" sz="quarter" idx="35"/>
          </p:nvPr>
        </p:nvSpPr>
        <p:spPr>
          <a:xfrm>
            <a:off x="5976051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0" name="Symbol zastępczy tekstu 2"/>
          <p:cNvSpPr>
            <a:spLocks noGrp="1"/>
          </p:cNvSpPr>
          <p:nvPr>
            <p:ph type="body" sz="quarter" idx="41"/>
          </p:nvPr>
        </p:nvSpPr>
        <p:spPr>
          <a:xfrm>
            <a:off x="7369175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9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39319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5" name="Symbol zastępczy tekstu 2"/>
          <p:cNvSpPr>
            <a:spLocks noGrp="1"/>
          </p:cNvSpPr>
          <p:nvPr>
            <p:ph type="body" sz="quarter" idx="16"/>
          </p:nvPr>
        </p:nvSpPr>
        <p:spPr>
          <a:xfrm>
            <a:off x="1783080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1" name="Symbol zastępczy tekstu 2"/>
          <p:cNvSpPr>
            <a:spLocks noGrp="1"/>
          </p:cNvSpPr>
          <p:nvPr>
            <p:ph type="body" sz="quarter" idx="22"/>
          </p:nvPr>
        </p:nvSpPr>
        <p:spPr>
          <a:xfrm>
            <a:off x="318211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7" name="Symbol zastępczy tekstu 2"/>
          <p:cNvSpPr>
            <a:spLocks noGrp="1"/>
          </p:cNvSpPr>
          <p:nvPr>
            <p:ph type="body" sz="quarter" idx="28"/>
          </p:nvPr>
        </p:nvSpPr>
        <p:spPr>
          <a:xfrm>
            <a:off x="4582928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3" name="Symbol zastępczy tekstu 2"/>
          <p:cNvSpPr>
            <a:spLocks noGrp="1"/>
          </p:cNvSpPr>
          <p:nvPr>
            <p:ph type="body" sz="quarter" idx="34"/>
          </p:nvPr>
        </p:nvSpPr>
        <p:spPr>
          <a:xfrm>
            <a:off x="5976051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9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7369175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1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39319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7" name="Symbol zastępczy tekstu 2"/>
          <p:cNvSpPr>
            <a:spLocks noGrp="1"/>
          </p:cNvSpPr>
          <p:nvPr>
            <p:ph type="body" sz="quarter" idx="18"/>
          </p:nvPr>
        </p:nvSpPr>
        <p:spPr>
          <a:xfrm>
            <a:off x="1783080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3" name="Symbol zastępczy tekstu 2"/>
          <p:cNvSpPr>
            <a:spLocks noGrp="1"/>
          </p:cNvSpPr>
          <p:nvPr>
            <p:ph type="body" sz="quarter" idx="24"/>
          </p:nvPr>
        </p:nvSpPr>
        <p:spPr>
          <a:xfrm>
            <a:off x="318211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9" name="Symbol zastępczy tekstu 2"/>
          <p:cNvSpPr>
            <a:spLocks noGrp="1"/>
          </p:cNvSpPr>
          <p:nvPr>
            <p:ph type="body" sz="quarter" idx="30"/>
          </p:nvPr>
        </p:nvSpPr>
        <p:spPr>
          <a:xfrm>
            <a:off x="4582928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5" name="Symbol zastępczy tekstu 2"/>
          <p:cNvSpPr>
            <a:spLocks noGrp="1"/>
          </p:cNvSpPr>
          <p:nvPr>
            <p:ph type="body" sz="quarter" idx="36"/>
          </p:nvPr>
        </p:nvSpPr>
        <p:spPr>
          <a:xfrm>
            <a:off x="5976051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1" name="Symbol zastępczy tekstu 2"/>
          <p:cNvSpPr>
            <a:spLocks noGrp="1"/>
          </p:cNvSpPr>
          <p:nvPr>
            <p:ph type="body" sz="quarter" idx="42"/>
          </p:nvPr>
        </p:nvSpPr>
        <p:spPr>
          <a:xfrm>
            <a:off x="7369175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2" name="Symbol zastępczy tekstu 2"/>
          <p:cNvSpPr>
            <a:spLocks noGrp="1"/>
          </p:cNvSpPr>
          <p:nvPr>
            <p:ph type="body" sz="quarter" idx="13"/>
          </p:nvPr>
        </p:nvSpPr>
        <p:spPr>
          <a:xfrm>
            <a:off x="39319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8" name="Symbol zastępczy tekstu 2"/>
          <p:cNvSpPr>
            <a:spLocks noGrp="1"/>
          </p:cNvSpPr>
          <p:nvPr>
            <p:ph type="body" sz="quarter" idx="19"/>
          </p:nvPr>
        </p:nvSpPr>
        <p:spPr>
          <a:xfrm>
            <a:off x="1783080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4" name="Symbol zastępczy tekstu 2"/>
          <p:cNvSpPr>
            <a:spLocks noGrp="1"/>
          </p:cNvSpPr>
          <p:nvPr>
            <p:ph type="body" sz="quarter" idx="25"/>
          </p:nvPr>
        </p:nvSpPr>
        <p:spPr>
          <a:xfrm>
            <a:off x="318211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0" name="Symbol zastępczy tekstu 2"/>
          <p:cNvSpPr>
            <a:spLocks noGrp="1"/>
          </p:cNvSpPr>
          <p:nvPr>
            <p:ph type="body" sz="quarter" idx="31"/>
          </p:nvPr>
        </p:nvSpPr>
        <p:spPr>
          <a:xfrm>
            <a:off x="4582928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6" name="Symbol zastępczy tekstu 2"/>
          <p:cNvSpPr>
            <a:spLocks noGrp="1"/>
          </p:cNvSpPr>
          <p:nvPr>
            <p:ph type="body" sz="quarter" idx="37"/>
          </p:nvPr>
        </p:nvSpPr>
        <p:spPr>
          <a:xfrm>
            <a:off x="5976051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2" name="Symbol zastępczy tekstu 2"/>
          <p:cNvSpPr>
            <a:spLocks noGrp="1"/>
          </p:cNvSpPr>
          <p:nvPr>
            <p:ph type="body" sz="quarter" idx="43"/>
          </p:nvPr>
        </p:nvSpPr>
        <p:spPr>
          <a:xfrm>
            <a:off x="7369175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3" name="Symbol zastępczy tekstu 2"/>
          <p:cNvSpPr>
            <a:spLocks noGrp="1"/>
          </p:cNvSpPr>
          <p:nvPr>
            <p:ph type="body" sz="quarter" idx="14"/>
          </p:nvPr>
        </p:nvSpPr>
        <p:spPr>
          <a:xfrm>
            <a:off x="39319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9" name="Symbol zastępczy tekstu 2"/>
          <p:cNvSpPr>
            <a:spLocks noGrp="1"/>
          </p:cNvSpPr>
          <p:nvPr>
            <p:ph type="body" sz="quarter" idx="20"/>
          </p:nvPr>
        </p:nvSpPr>
        <p:spPr>
          <a:xfrm>
            <a:off x="1783080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5" name="Symbol zastępczy tekstu 2"/>
          <p:cNvSpPr>
            <a:spLocks noGrp="1"/>
          </p:cNvSpPr>
          <p:nvPr>
            <p:ph type="body" sz="quarter" idx="26"/>
          </p:nvPr>
        </p:nvSpPr>
        <p:spPr>
          <a:xfrm>
            <a:off x="318211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1" name="Symbol zastępczy tekstu 2"/>
          <p:cNvSpPr>
            <a:spLocks noGrp="1"/>
          </p:cNvSpPr>
          <p:nvPr>
            <p:ph type="body" sz="quarter" idx="32"/>
          </p:nvPr>
        </p:nvSpPr>
        <p:spPr>
          <a:xfrm>
            <a:off x="4582928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7" name="Symbol zastępczy tekstu 2"/>
          <p:cNvSpPr>
            <a:spLocks noGrp="1"/>
          </p:cNvSpPr>
          <p:nvPr>
            <p:ph type="body" sz="quarter" idx="38"/>
          </p:nvPr>
        </p:nvSpPr>
        <p:spPr>
          <a:xfrm>
            <a:off x="5976051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3" name="Symbol zastępczy tekstu 2"/>
          <p:cNvSpPr>
            <a:spLocks noGrp="1"/>
          </p:cNvSpPr>
          <p:nvPr>
            <p:ph type="body" sz="quarter" idx="44"/>
          </p:nvPr>
        </p:nvSpPr>
        <p:spPr>
          <a:xfrm>
            <a:off x="7369175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4" name="Symbol zastępczy tekstu 2"/>
          <p:cNvSpPr>
            <a:spLocks noGrp="1"/>
          </p:cNvSpPr>
          <p:nvPr>
            <p:ph type="body" sz="quarter" idx="15"/>
          </p:nvPr>
        </p:nvSpPr>
        <p:spPr>
          <a:xfrm>
            <a:off x="39319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0" name="Symbol zastępczy tekstu 2"/>
          <p:cNvSpPr>
            <a:spLocks noGrp="1"/>
          </p:cNvSpPr>
          <p:nvPr>
            <p:ph type="body" sz="quarter" idx="21"/>
          </p:nvPr>
        </p:nvSpPr>
        <p:spPr>
          <a:xfrm>
            <a:off x="1783080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6" name="Symbol zastępczy tekstu 2"/>
          <p:cNvSpPr>
            <a:spLocks noGrp="1"/>
          </p:cNvSpPr>
          <p:nvPr>
            <p:ph type="body" sz="quarter" idx="27"/>
          </p:nvPr>
        </p:nvSpPr>
        <p:spPr>
          <a:xfrm>
            <a:off x="318211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2" name="Symbol zastępczy tekstu 2"/>
          <p:cNvSpPr>
            <a:spLocks noGrp="1"/>
          </p:cNvSpPr>
          <p:nvPr>
            <p:ph type="body" sz="quarter" idx="33"/>
          </p:nvPr>
        </p:nvSpPr>
        <p:spPr>
          <a:xfrm>
            <a:off x="4582928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8" name="Symbol zastępczy tekstu 2"/>
          <p:cNvSpPr>
            <a:spLocks noGrp="1"/>
          </p:cNvSpPr>
          <p:nvPr>
            <p:ph type="body" sz="quarter" idx="39"/>
          </p:nvPr>
        </p:nvSpPr>
        <p:spPr>
          <a:xfrm>
            <a:off x="5976051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4" name="Symbol zastępczy tekstu 2"/>
          <p:cNvSpPr>
            <a:spLocks noGrp="1"/>
          </p:cNvSpPr>
          <p:nvPr>
            <p:ph type="body" sz="quarter" idx="45"/>
          </p:nvPr>
        </p:nvSpPr>
        <p:spPr>
          <a:xfrm>
            <a:off x="7369175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fld id="{AEC93A36-1BCE-4989-A484-BB2F32BA08F5}" type="datetimeFigureOut">
              <a:rPr lang="pl-PL" noProof="0" smtClean="0"/>
              <a:pPr/>
              <a:t>26.04.2024</a:t>
            </a:fld>
            <a:endParaRPr lang="pl-PL" noProof="0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53CB5F7B-7C15-41FD-9488-0FCC5C0A130E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78" name="pole tekstowe 77"/>
          <p:cNvSpPr txBox="1"/>
          <p:nvPr userDrawn="1"/>
        </p:nvSpPr>
        <p:spPr>
          <a:xfrm>
            <a:off x="7708506" y="423787"/>
            <a:ext cx="101425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r" defTabSz="914400">
              <a:buNone/>
            </a:pPr>
            <a:r>
              <a:rPr lang="pl-PL" sz="2400" b="0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7554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ździernik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pole tekstowe 1791"/>
          <p:cNvSpPr txBox="1"/>
          <p:nvPr/>
        </p:nvSpPr>
        <p:spPr>
          <a:xfrm>
            <a:off x="40990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30 Wrzesień</a:t>
            </a:r>
          </a:p>
        </p:txBody>
      </p:sp>
      <p:sp>
        <p:nvSpPr>
          <p:cNvPr id="1793" name="pole tekstowe 1792"/>
          <p:cNvSpPr txBox="1"/>
          <p:nvPr/>
        </p:nvSpPr>
        <p:spPr>
          <a:xfrm>
            <a:off x="1786756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 Październik</a:t>
            </a:r>
          </a:p>
        </p:txBody>
      </p:sp>
      <p:sp>
        <p:nvSpPr>
          <p:cNvPr id="1794" name="pole tekstowe 1793"/>
          <p:cNvSpPr txBox="1"/>
          <p:nvPr/>
        </p:nvSpPr>
        <p:spPr>
          <a:xfrm>
            <a:off x="319251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795" name="pole tekstowe 1794"/>
          <p:cNvSpPr txBox="1"/>
          <p:nvPr/>
        </p:nvSpPr>
        <p:spPr>
          <a:xfrm>
            <a:off x="457199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796" name="pole tekstowe 1795"/>
          <p:cNvSpPr txBox="1"/>
          <p:nvPr/>
        </p:nvSpPr>
        <p:spPr>
          <a:xfrm>
            <a:off x="5972502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797" name="pole tekstowe 1796"/>
          <p:cNvSpPr txBox="1"/>
          <p:nvPr/>
        </p:nvSpPr>
        <p:spPr>
          <a:xfrm>
            <a:off x="7369175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5/6</a:t>
            </a:r>
          </a:p>
        </p:txBody>
      </p:sp>
      <p:sp>
        <p:nvSpPr>
          <p:cNvPr id="1798" name="pole tekstowe 1797"/>
          <p:cNvSpPr txBox="1"/>
          <p:nvPr/>
        </p:nvSpPr>
        <p:spPr>
          <a:xfrm>
            <a:off x="409911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799" name="pole tekstowe 1798"/>
          <p:cNvSpPr txBox="1"/>
          <p:nvPr/>
        </p:nvSpPr>
        <p:spPr>
          <a:xfrm>
            <a:off x="1786756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800" name="pole tekstowe 1799"/>
          <p:cNvSpPr txBox="1"/>
          <p:nvPr/>
        </p:nvSpPr>
        <p:spPr>
          <a:xfrm>
            <a:off x="3192519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1801" name="pole tekstowe 1800"/>
          <p:cNvSpPr txBox="1"/>
          <p:nvPr/>
        </p:nvSpPr>
        <p:spPr>
          <a:xfrm>
            <a:off x="4571999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1802" name="pole tekstowe 1801"/>
          <p:cNvSpPr txBox="1"/>
          <p:nvPr/>
        </p:nvSpPr>
        <p:spPr>
          <a:xfrm>
            <a:off x="5972502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1803" name="pole tekstowe 1802"/>
          <p:cNvSpPr txBox="1"/>
          <p:nvPr/>
        </p:nvSpPr>
        <p:spPr>
          <a:xfrm>
            <a:off x="7369175" y="20025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12/13</a:t>
            </a:r>
          </a:p>
        </p:txBody>
      </p:sp>
      <p:sp>
        <p:nvSpPr>
          <p:cNvPr id="1804" name="pole tekstowe 1803"/>
          <p:cNvSpPr txBox="1"/>
          <p:nvPr/>
        </p:nvSpPr>
        <p:spPr>
          <a:xfrm>
            <a:off x="409911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805" name="pole tekstowe 1804"/>
          <p:cNvSpPr txBox="1"/>
          <p:nvPr/>
        </p:nvSpPr>
        <p:spPr>
          <a:xfrm>
            <a:off x="1786756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806" name="pole tekstowe 1805"/>
          <p:cNvSpPr txBox="1"/>
          <p:nvPr/>
        </p:nvSpPr>
        <p:spPr>
          <a:xfrm>
            <a:off x="3192519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807" name="pole tekstowe 1806"/>
          <p:cNvSpPr txBox="1"/>
          <p:nvPr/>
        </p:nvSpPr>
        <p:spPr>
          <a:xfrm>
            <a:off x="4571999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1808" name="pole tekstowe 1807"/>
          <p:cNvSpPr txBox="1"/>
          <p:nvPr/>
        </p:nvSpPr>
        <p:spPr>
          <a:xfrm>
            <a:off x="5972502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1809" name="pole tekstowe 1808"/>
          <p:cNvSpPr txBox="1"/>
          <p:nvPr/>
        </p:nvSpPr>
        <p:spPr>
          <a:xfrm>
            <a:off x="7369175" y="29169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19/20</a:t>
            </a:r>
          </a:p>
        </p:txBody>
      </p:sp>
      <p:sp>
        <p:nvSpPr>
          <p:cNvPr id="1810" name="pole tekstowe 1809"/>
          <p:cNvSpPr txBox="1"/>
          <p:nvPr/>
        </p:nvSpPr>
        <p:spPr>
          <a:xfrm>
            <a:off x="409911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1811" name="pole tekstowe 1810"/>
          <p:cNvSpPr txBox="1"/>
          <p:nvPr/>
        </p:nvSpPr>
        <p:spPr>
          <a:xfrm>
            <a:off x="1786756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22</a:t>
            </a:r>
          </a:p>
        </p:txBody>
      </p:sp>
      <p:sp>
        <p:nvSpPr>
          <p:cNvPr id="1812" name="pole tekstowe 1811"/>
          <p:cNvSpPr txBox="1"/>
          <p:nvPr/>
        </p:nvSpPr>
        <p:spPr>
          <a:xfrm>
            <a:off x="3192519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1813" name="pole tekstowe 1812"/>
          <p:cNvSpPr txBox="1"/>
          <p:nvPr/>
        </p:nvSpPr>
        <p:spPr>
          <a:xfrm>
            <a:off x="4571999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814" name="pole tekstowe 1813"/>
          <p:cNvSpPr txBox="1"/>
          <p:nvPr/>
        </p:nvSpPr>
        <p:spPr>
          <a:xfrm>
            <a:off x="5972502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1815" name="pole tekstowe 1814"/>
          <p:cNvSpPr txBox="1"/>
          <p:nvPr/>
        </p:nvSpPr>
        <p:spPr>
          <a:xfrm>
            <a:off x="7369175" y="38313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26/27</a:t>
            </a:r>
          </a:p>
        </p:txBody>
      </p:sp>
      <p:sp>
        <p:nvSpPr>
          <p:cNvPr id="1816" name="pole tekstowe 1815"/>
          <p:cNvSpPr txBox="1"/>
          <p:nvPr/>
        </p:nvSpPr>
        <p:spPr>
          <a:xfrm>
            <a:off x="409911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1817" name="pole tekstowe 1816"/>
          <p:cNvSpPr txBox="1"/>
          <p:nvPr/>
        </p:nvSpPr>
        <p:spPr>
          <a:xfrm>
            <a:off x="1786756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1818" name="pole tekstowe 1817"/>
          <p:cNvSpPr txBox="1"/>
          <p:nvPr/>
        </p:nvSpPr>
        <p:spPr>
          <a:xfrm>
            <a:off x="3192519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819" name="pole tekstowe 1818"/>
          <p:cNvSpPr txBox="1"/>
          <p:nvPr/>
        </p:nvSpPr>
        <p:spPr>
          <a:xfrm>
            <a:off x="4571999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31</a:t>
            </a:r>
          </a:p>
        </p:txBody>
      </p:sp>
      <p:sp>
        <p:nvSpPr>
          <p:cNvPr id="1820" name="pole tekstowe 1819"/>
          <p:cNvSpPr txBox="1"/>
          <p:nvPr/>
        </p:nvSpPr>
        <p:spPr>
          <a:xfrm>
            <a:off x="5972502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1 Listopad</a:t>
            </a:r>
          </a:p>
        </p:txBody>
      </p:sp>
      <p:sp>
        <p:nvSpPr>
          <p:cNvPr id="1821" name="pole tekstowe 1820"/>
          <p:cNvSpPr txBox="1"/>
          <p:nvPr/>
        </p:nvSpPr>
        <p:spPr>
          <a:xfrm>
            <a:off x="7369175" y="4745736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2/3</a:t>
            </a:r>
          </a:p>
        </p:txBody>
      </p:sp>
      <p:sp>
        <p:nvSpPr>
          <p:cNvPr id="1822" name="pole tekstowe 1821"/>
          <p:cNvSpPr txBox="1"/>
          <p:nvPr/>
        </p:nvSpPr>
        <p:spPr>
          <a:xfrm>
            <a:off x="409911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823" name="pole tekstowe 1822"/>
          <p:cNvSpPr txBox="1"/>
          <p:nvPr/>
        </p:nvSpPr>
        <p:spPr>
          <a:xfrm>
            <a:off x="1786756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824" name="pole tekstowe 1823"/>
          <p:cNvSpPr txBox="1"/>
          <p:nvPr/>
        </p:nvSpPr>
        <p:spPr>
          <a:xfrm>
            <a:off x="3192520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825" name="pole tekstowe 1824"/>
          <p:cNvSpPr txBox="1"/>
          <p:nvPr/>
        </p:nvSpPr>
        <p:spPr>
          <a:xfrm>
            <a:off x="4571999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826" name="pole tekstowe 1825"/>
          <p:cNvSpPr txBox="1"/>
          <p:nvPr/>
        </p:nvSpPr>
        <p:spPr>
          <a:xfrm>
            <a:off x="5972502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827" name="pole tekstowe 1826"/>
          <p:cNvSpPr txBox="1"/>
          <p:nvPr/>
        </p:nvSpPr>
        <p:spPr>
          <a:xfrm>
            <a:off x="7369175" y="5669280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0" i="0" noProof="0" dirty="0">
                <a:solidFill>
                  <a:srgbClr val="E9E5D6">
                    <a:lumMod val="90000"/>
                  </a:srgbClr>
                </a:solidFill>
                <a:latin typeface="Calibri"/>
                <a:ea typeface="+mn-ea"/>
                <a:cs typeface="+mn-cs"/>
              </a:rPr>
              <a:t>9/10</a:t>
            </a:r>
          </a:p>
        </p:txBody>
      </p:sp>
      <p:sp>
        <p:nvSpPr>
          <p:cNvPr id="1828" name="pole tekstowe 1827"/>
          <p:cNvSpPr txBox="1"/>
          <p:nvPr/>
        </p:nvSpPr>
        <p:spPr>
          <a:xfrm>
            <a:off x="358775" y="152400"/>
            <a:ext cx="8382000" cy="699042"/>
          </a:xfrm>
          <a:prstGeom prst="rect">
            <a:avLst/>
          </a:prstGeom>
          <a:noFill/>
        </p:spPr>
        <p:txBody>
          <a:bodyPr wrap="square" tIns="0" bIns="0" rtlCol="0" anchor="b">
            <a:noAutofit/>
          </a:bodyPr>
          <a:lstStyle/>
          <a:p>
            <a:pPr algn="l" defTabSz="914400">
              <a:buNone/>
            </a:pPr>
            <a:r>
              <a:rPr lang="pl-PL" sz="3600" b="0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październik</a:t>
            </a:r>
          </a:p>
        </p:txBody>
      </p:sp>
      <p:sp>
        <p:nvSpPr>
          <p:cNvPr id="41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39319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7" name="Symbol zastępczy tekstu 2"/>
          <p:cNvSpPr>
            <a:spLocks noGrp="1"/>
          </p:cNvSpPr>
          <p:nvPr>
            <p:ph type="body" sz="quarter" idx="17"/>
          </p:nvPr>
        </p:nvSpPr>
        <p:spPr>
          <a:xfrm>
            <a:off x="1783080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3" name="Symbol zastępczy tekstu 2"/>
          <p:cNvSpPr>
            <a:spLocks noGrp="1"/>
          </p:cNvSpPr>
          <p:nvPr>
            <p:ph type="body" sz="quarter" idx="23"/>
          </p:nvPr>
        </p:nvSpPr>
        <p:spPr>
          <a:xfrm>
            <a:off x="3182112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9" name="Symbol zastępczy tekstu 2"/>
          <p:cNvSpPr>
            <a:spLocks noGrp="1"/>
          </p:cNvSpPr>
          <p:nvPr>
            <p:ph type="body" sz="quarter" idx="29"/>
          </p:nvPr>
        </p:nvSpPr>
        <p:spPr>
          <a:xfrm>
            <a:off x="4582928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5" name="Symbol zastępczy tekstu 2"/>
          <p:cNvSpPr>
            <a:spLocks noGrp="1"/>
          </p:cNvSpPr>
          <p:nvPr>
            <p:ph type="body" sz="quarter" idx="35"/>
          </p:nvPr>
        </p:nvSpPr>
        <p:spPr>
          <a:xfrm>
            <a:off x="5976051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1" name="Symbol zastępczy tekstu 2"/>
          <p:cNvSpPr>
            <a:spLocks noGrp="1"/>
          </p:cNvSpPr>
          <p:nvPr>
            <p:ph type="body" sz="quarter" idx="41"/>
          </p:nvPr>
        </p:nvSpPr>
        <p:spPr>
          <a:xfrm>
            <a:off x="7379208" y="13716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39319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6" name="Symbol zastępczy tekstu 2"/>
          <p:cNvSpPr>
            <a:spLocks noGrp="1"/>
          </p:cNvSpPr>
          <p:nvPr>
            <p:ph type="body" sz="quarter" idx="16"/>
          </p:nvPr>
        </p:nvSpPr>
        <p:spPr>
          <a:xfrm>
            <a:off x="1783080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2" name="Symbol zastępczy tekstu 2"/>
          <p:cNvSpPr>
            <a:spLocks noGrp="1"/>
          </p:cNvSpPr>
          <p:nvPr>
            <p:ph type="body" sz="quarter" idx="22"/>
          </p:nvPr>
        </p:nvSpPr>
        <p:spPr>
          <a:xfrm>
            <a:off x="3182112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8" name="Symbol zastępczy tekstu 2"/>
          <p:cNvSpPr>
            <a:spLocks noGrp="1"/>
          </p:cNvSpPr>
          <p:nvPr>
            <p:ph type="body" sz="quarter" idx="28"/>
          </p:nvPr>
        </p:nvSpPr>
        <p:spPr>
          <a:xfrm>
            <a:off x="4582928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4" name="Symbol zastępczy tekstu 2"/>
          <p:cNvSpPr>
            <a:spLocks noGrp="1"/>
          </p:cNvSpPr>
          <p:nvPr>
            <p:ph type="body" sz="quarter" idx="34"/>
          </p:nvPr>
        </p:nvSpPr>
        <p:spPr>
          <a:xfrm>
            <a:off x="5976051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0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7379208" y="22860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2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39319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8" name="Symbol zastępczy tekstu 2"/>
          <p:cNvSpPr>
            <a:spLocks noGrp="1"/>
          </p:cNvSpPr>
          <p:nvPr>
            <p:ph type="body" sz="quarter" idx="18"/>
          </p:nvPr>
        </p:nvSpPr>
        <p:spPr>
          <a:xfrm>
            <a:off x="1783080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4" name="Symbol zastępczy tekstu 2"/>
          <p:cNvSpPr>
            <a:spLocks noGrp="1"/>
          </p:cNvSpPr>
          <p:nvPr>
            <p:ph type="body" sz="quarter" idx="24"/>
          </p:nvPr>
        </p:nvSpPr>
        <p:spPr>
          <a:xfrm>
            <a:off x="3182112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0" name="Symbol zastępczy tekstu 2"/>
          <p:cNvSpPr>
            <a:spLocks noGrp="1"/>
          </p:cNvSpPr>
          <p:nvPr>
            <p:ph type="body" sz="quarter" idx="30"/>
          </p:nvPr>
        </p:nvSpPr>
        <p:spPr>
          <a:xfrm>
            <a:off x="4582928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6" name="Symbol zastępczy tekstu 2"/>
          <p:cNvSpPr>
            <a:spLocks noGrp="1"/>
          </p:cNvSpPr>
          <p:nvPr>
            <p:ph type="body" sz="quarter" idx="36"/>
          </p:nvPr>
        </p:nvSpPr>
        <p:spPr>
          <a:xfrm>
            <a:off x="5976051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2" name="Symbol zastępczy tekstu 2"/>
          <p:cNvSpPr>
            <a:spLocks noGrp="1"/>
          </p:cNvSpPr>
          <p:nvPr>
            <p:ph type="body" sz="quarter" idx="42"/>
          </p:nvPr>
        </p:nvSpPr>
        <p:spPr>
          <a:xfrm>
            <a:off x="7379208" y="32004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3" name="Symbol zastępczy tekstu 2"/>
          <p:cNvSpPr>
            <a:spLocks noGrp="1"/>
          </p:cNvSpPr>
          <p:nvPr>
            <p:ph type="body" sz="quarter" idx="13"/>
          </p:nvPr>
        </p:nvSpPr>
        <p:spPr>
          <a:xfrm>
            <a:off x="39319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9" name="Symbol zastępczy tekstu 2"/>
          <p:cNvSpPr>
            <a:spLocks noGrp="1"/>
          </p:cNvSpPr>
          <p:nvPr>
            <p:ph type="body" sz="quarter" idx="19"/>
          </p:nvPr>
        </p:nvSpPr>
        <p:spPr>
          <a:xfrm>
            <a:off x="1783080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5" name="Symbol zastępczy tekstu 2"/>
          <p:cNvSpPr>
            <a:spLocks noGrp="1"/>
          </p:cNvSpPr>
          <p:nvPr>
            <p:ph type="body" sz="quarter" idx="25"/>
          </p:nvPr>
        </p:nvSpPr>
        <p:spPr>
          <a:xfrm>
            <a:off x="3182112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1" name="Symbol zastępczy tekstu 2"/>
          <p:cNvSpPr>
            <a:spLocks noGrp="1"/>
          </p:cNvSpPr>
          <p:nvPr>
            <p:ph type="body" sz="quarter" idx="31"/>
          </p:nvPr>
        </p:nvSpPr>
        <p:spPr>
          <a:xfrm>
            <a:off x="4582928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7" name="Symbol zastępczy tekstu 2"/>
          <p:cNvSpPr>
            <a:spLocks noGrp="1"/>
          </p:cNvSpPr>
          <p:nvPr>
            <p:ph type="body" sz="quarter" idx="37"/>
          </p:nvPr>
        </p:nvSpPr>
        <p:spPr>
          <a:xfrm>
            <a:off x="5976051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3" name="Symbol zastępczy tekstu 2"/>
          <p:cNvSpPr>
            <a:spLocks noGrp="1"/>
          </p:cNvSpPr>
          <p:nvPr>
            <p:ph type="body" sz="quarter" idx="43"/>
          </p:nvPr>
        </p:nvSpPr>
        <p:spPr>
          <a:xfrm>
            <a:off x="7379208" y="41148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4" name="Symbol zastępczy tekstu 2"/>
          <p:cNvSpPr>
            <a:spLocks noGrp="1"/>
          </p:cNvSpPr>
          <p:nvPr>
            <p:ph type="body" sz="quarter" idx="14"/>
          </p:nvPr>
        </p:nvSpPr>
        <p:spPr>
          <a:xfrm>
            <a:off x="39319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0" name="Symbol zastępczy tekstu 2"/>
          <p:cNvSpPr>
            <a:spLocks noGrp="1"/>
          </p:cNvSpPr>
          <p:nvPr>
            <p:ph type="body" sz="quarter" idx="20"/>
          </p:nvPr>
        </p:nvSpPr>
        <p:spPr>
          <a:xfrm>
            <a:off x="1783080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6" name="Symbol zastępczy tekstu 2"/>
          <p:cNvSpPr>
            <a:spLocks noGrp="1"/>
          </p:cNvSpPr>
          <p:nvPr>
            <p:ph type="body" sz="quarter" idx="26"/>
          </p:nvPr>
        </p:nvSpPr>
        <p:spPr>
          <a:xfrm>
            <a:off x="3182112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2" name="Symbol zastępczy tekstu 2"/>
          <p:cNvSpPr>
            <a:spLocks noGrp="1"/>
          </p:cNvSpPr>
          <p:nvPr>
            <p:ph type="body" sz="quarter" idx="32"/>
          </p:nvPr>
        </p:nvSpPr>
        <p:spPr>
          <a:xfrm>
            <a:off x="4582928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8" name="Symbol zastępczy tekstu 2"/>
          <p:cNvSpPr>
            <a:spLocks noGrp="1"/>
          </p:cNvSpPr>
          <p:nvPr>
            <p:ph type="body" sz="quarter" idx="38"/>
          </p:nvPr>
        </p:nvSpPr>
        <p:spPr>
          <a:xfrm>
            <a:off x="5976051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4" name="Symbol zastępczy tekstu 2"/>
          <p:cNvSpPr>
            <a:spLocks noGrp="1"/>
          </p:cNvSpPr>
          <p:nvPr>
            <p:ph type="body" sz="quarter" idx="44"/>
          </p:nvPr>
        </p:nvSpPr>
        <p:spPr>
          <a:xfrm>
            <a:off x="7379208" y="5029200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45" name="Symbol zastępczy tekstu 2"/>
          <p:cNvSpPr>
            <a:spLocks noGrp="1"/>
          </p:cNvSpPr>
          <p:nvPr>
            <p:ph type="body" sz="quarter" idx="15"/>
          </p:nvPr>
        </p:nvSpPr>
        <p:spPr>
          <a:xfrm>
            <a:off x="39319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1" name="Symbol zastępczy tekstu 2"/>
          <p:cNvSpPr>
            <a:spLocks noGrp="1"/>
          </p:cNvSpPr>
          <p:nvPr>
            <p:ph type="body" sz="quarter" idx="21"/>
          </p:nvPr>
        </p:nvSpPr>
        <p:spPr>
          <a:xfrm>
            <a:off x="1783080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57" name="Symbol zastępczy tekstu 2"/>
          <p:cNvSpPr>
            <a:spLocks noGrp="1"/>
          </p:cNvSpPr>
          <p:nvPr>
            <p:ph type="body" sz="quarter" idx="27"/>
          </p:nvPr>
        </p:nvSpPr>
        <p:spPr>
          <a:xfrm>
            <a:off x="3182112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3" name="Symbol zastępczy tekstu 2"/>
          <p:cNvSpPr>
            <a:spLocks noGrp="1"/>
          </p:cNvSpPr>
          <p:nvPr>
            <p:ph type="body" sz="quarter" idx="33"/>
          </p:nvPr>
        </p:nvSpPr>
        <p:spPr>
          <a:xfrm>
            <a:off x="4582928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69" name="Symbol zastępczy tekstu 2"/>
          <p:cNvSpPr>
            <a:spLocks noGrp="1"/>
          </p:cNvSpPr>
          <p:nvPr>
            <p:ph type="body" sz="quarter" idx="39"/>
          </p:nvPr>
        </p:nvSpPr>
        <p:spPr>
          <a:xfrm>
            <a:off x="5976051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75" name="Symbol zastępczy tekstu 2"/>
          <p:cNvSpPr>
            <a:spLocks noGrp="1"/>
          </p:cNvSpPr>
          <p:nvPr>
            <p:ph type="body" sz="quarter" idx="45"/>
          </p:nvPr>
        </p:nvSpPr>
        <p:spPr>
          <a:xfrm>
            <a:off x="7379208" y="5952744"/>
            <a:ext cx="1377950" cy="68637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fld id="{AEC93A36-1BCE-4989-A484-BB2F32BA08F5}" type="datetimeFigureOut">
              <a:rPr lang="pl-PL" noProof="0" smtClean="0"/>
              <a:pPr/>
              <a:t>26.04.2024</a:t>
            </a:fld>
            <a:endParaRPr lang="pl-PL" noProof="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53CB5F7B-7C15-41FD-9488-0FCC5C0A130E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78" name="pole tekstowe 77"/>
          <p:cNvSpPr txBox="1"/>
          <p:nvPr userDrawn="1"/>
        </p:nvSpPr>
        <p:spPr>
          <a:xfrm>
            <a:off x="7708506" y="423787"/>
            <a:ext cx="101425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r" defTabSz="914400">
              <a:buNone/>
            </a:pPr>
            <a:r>
              <a:rPr lang="pl-PL" sz="2400" b="0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3585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im_right"/>
          <p:cNvSpPr/>
          <p:nvPr/>
        </p:nvSpPr>
        <p:spPr>
          <a:xfrm>
            <a:off x="9296400" y="152400"/>
            <a:ext cx="1295400" cy="655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noProof="0" dirty="0"/>
          </a:p>
        </p:txBody>
      </p:sp>
      <p:sp>
        <p:nvSpPr>
          <p:cNvPr id="8" name="Prostokąt zaokrąglony 7"/>
          <p:cNvSpPr/>
          <p:nvPr/>
        </p:nvSpPr>
        <p:spPr>
          <a:xfrm>
            <a:off x="126123" y="95251"/>
            <a:ext cx="8870731" cy="6662900"/>
          </a:xfrm>
          <a:prstGeom prst="roundRect">
            <a:avLst>
              <a:gd name="adj" fmla="val 2527"/>
            </a:avLst>
          </a:prstGeom>
          <a:solidFill>
            <a:schemeClr val="bg1"/>
          </a:solidFill>
          <a:ln>
            <a:noFill/>
          </a:ln>
          <a:effectLst>
            <a:innerShdw blurRad="101600" dist="25400" dir="16200000">
              <a:prstClr val="black">
                <a:alpha val="14000"/>
              </a:prstClr>
            </a:innerShdw>
            <a:outerShdw blurRad="63500" sx="101000" sy="101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0" dirty="0"/>
          </a:p>
        </p:txBody>
      </p:sp>
      <p:grpSp>
        <p:nvGrpSpPr>
          <p:cNvPr id="3620" name="Grupa 3619"/>
          <p:cNvGrpSpPr/>
          <p:nvPr/>
        </p:nvGrpSpPr>
        <p:grpSpPr>
          <a:xfrm>
            <a:off x="360902" y="1412888"/>
            <a:ext cx="8385048" cy="1008000"/>
            <a:chOff x="396240" y="1242060"/>
            <a:chExt cx="8347710" cy="678180"/>
          </a:xfrm>
        </p:grpSpPr>
        <p:cxnSp>
          <p:nvCxnSpPr>
            <p:cNvPr id="3651" name="Łącznik prostoliniowy 3650"/>
            <p:cNvCxnSpPr/>
            <p:nvPr/>
          </p:nvCxnSpPr>
          <p:spPr>
            <a:xfrm>
              <a:off x="39624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2" name="Łącznik prostoliniowy 3651"/>
            <p:cNvCxnSpPr/>
            <p:nvPr/>
          </p:nvCxnSpPr>
          <p:spPr>
            <a:xfrm>
              <a:off x="1787525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3" name="Łącznik prostoliniowy 3652"/>
            <p:cNvCxnSpPr/>
            <p:nvPr/>
          </p:nvCxnSpPr>
          <p:spPr>
            <a:xfrm>
              <a:off x="317881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4" name="Łącznik prostoliniowy 3653"/>
            <p:cNvCxnSpPr/>
            <p:nvPr/>
          </p:nvCxnSpPr>
          <p:spPr>
            <a:xfrm>
              <a:off x="4570095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5" name="Łącznik prostoliniowy 3654"/>
            <p:cNvCxnSpPr/>
            <p:nvPr/>
          </p:nvCxnSpPr>
          <p:spPr>
            <a:xfrm>
              <a:off x="596138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6" name="Łącznik prostoliniowy 3655"/>
            <p:cNvCxnSpPr/>
            <p:nvPr/>
          </p:nvCxnSpPr>
          <p:spPr>
            <a:xfrm>
              <a:off x="7352665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7" name="Łącznik prostoliniowy 3656"/>
            <p:cNvCxnSpPr/>
            <p:nvPr/>
          </p:nvCxnSpPr>
          <p:spPr>
            <a:xfrm>
              <a:off x="874395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a 14"/>
          <p:cNvGrpSpPr/>
          <p:nvPr/>
        </p:nvGrpSpPr>
        <p:grpSpPr>
          <a:xfrm>
            <a:off x="362986" y="944879"/>
            <a:ext cx="8407395" cy="6300545"/>
            <a:chOff x="381000" y="944880"/>
            <a:chExt cx="8407395" cy="5696712"/>
          </a:xfrm>
        </p:grpSpPr>
        <p:grpSp>
          <p:nvGrpSpPr>
            <p:cNvPr id="3617" name="Grupa 3616"/>
            <p:cNvGrpSpPr/>
            <p:nvPr/>
          </p:nvGrpSpPr>
          <p:grpSpPr>
            <a:xfrm>
              <a:off x="381000" y="1143000"/>
              <a:ext cx="8407395" cy="5498592"/>
              <a:chOff x="381000" y="1143000"/>
              <a:chExt cx="8407395" cy="5498592"/>
            </a:xfrm>
          </p:grpSpPr>
          <p:cxnSp>
            <p:nvCxnSpPr>
              <p:cNvPr id="3672" name="Łącznik prostoliniowy 3671"/>
              <p:cNvCxnSpPr/>
              <p:nvPr/>
            </p:nvCxnSpPr>
            <p:spPr>
              <a:xfrm>
                <a:off x="381000" y="1143000"/>
                <a:ext cx="8382000" cy="0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3" name="Łącznik prostoliniowy 3672"/>
              <p:cNvCxnSpPr/>
              <p:nvPr/>
            </p:nvCxnSpPr>
            <p:spPr>
              <a:xfrm>
                <a:off x="397490" y="2279431"/>
                <a:ext cx="8382000" cy="0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4" name="Łącznik prostoliniowy 3673"/>
              <p:cNvCxnSpPr/>
              <p:nvPr/>
            </p:nvCxnSpPr>
            <p:spPr>
              <a:xfrm>
                <a:off x="406395" y="3484165"/>
                <a:ext cx="8382000" cy="0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5" name="Łącznik prostoliniowy 3674"/>
              <p:cNvCxnSpPr/>
              <p:nvPr/>
            </p:nvCxnSpPr>
            <p:spPr>
              <a:xfrm>
                <a:off x="399014" y="4721196"/>
                <a:ext cx="8382000" cy="0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7" name="Łącznik prostoliniowy 3676"/>
              <p:cNvCxnSpPr/>
              <p:nvPr/>
            </p:nvCxnSpPr>
            <p:spPr>
              <a:xfrm>
                <a:off x="399014" y="5893120"/>
                <a:ext cx="8382000" cy="0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8" name="Łącznik prostoliniowy 3677"/>
              <p:cNvCxnSpPr/>
              <p:nvPr/>
            </p:nvCxnSpPr>
            <p:spPr>
              <a:xfrm>
                <a:off x="381000" y="6641592"/>
                <a:ext cx="8382000" cy="0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24" name="Grupa 3623"/>
            <p:cNvGrpSpPr/>
            <p:nvPr/>
          </p:nvGrpSpPr>
          <p:grpSpPr>
            <a:xfrm>
              <a:off x="1776984" y="944880"/>
              <a:ext cx="5590032" cy="128016"/>
              <a:chOff x="1787525" y="944880"/>
              <a:chExt cx="5565140" cy="128016"/>
            </a:xfrm>
          </p:grpSpPr>
          <p:cxnSp>
            <p:nvCxnSpPr>
              <p:cNvPr id="3625" name="Łącznik prostoliniowy 3624"/>
              <p:cNvCxnSpPr/>
              <p:nvPr/>
            </p:nvCxnSpPr>
            <p:spPr>
              <a:xfrm>
                <a:off x="1787525" y="944880"/>
                <a:ext cx="0" cy="128016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6" name="Łącznik prostoliniowy 3625"/>
              <p:cNvCxnSpPr/>
              <p:nvPr/>
            </p:nvCxnSpPr>
            <p:spPr>
              <a:xfrm>
                <a:off x="3178810" y="944880"/>
                <a:ext cx="0" cy="128016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7" name="Łącznik prostoliniowy 3626"/>
              <p:cNvCxnSpPr/>
              <p:nvPr/>
            </p:nvCxnSpPr>
            <p:spPr>
              <a:xfrm>
                <a:off x="4570095" y="944880"/>
                <a:ext cx="0" cy="128016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8" name="Łącznik prostoliniowy 3627"/>
              <p:cNvCxnSpPr/>
              <p:nvPr/>
            </p:nvCxnSpPr>
            <p:spPr>
              <a:xfrm>
                <a:off x="5961380" y="944880"/>
                <a:ext cx="0" cy="128016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9" name="Łącznik prostoliniowy 3628"/>
              <p:cNvCxnSpPr/>
              <p:nvPr/>
            </p:nvCxnSpPr>
            <p:spPr>
              <a:xfrm>
                <a:off x="7352665" y="944880"/>
                <a:ext cx="0" cy="128016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right ring"/>
          <p:cNvGrpSpPr/>
          <p:nvPr/>
        </p:nvGrpSpPr>
        <p:grpSpPr>
          <a:xfrm>
            <a:off x="8701801" y="0"/>
            <a:ext cx="145110" cy="336423"/>
            <a:chOff x="8654176" y="0"/>
            <a:chExt cx="145110" cy="336423"/>
          </a:xfrm>
        </p:grpSpPr>
        <p:sp>
          <p:nvSpPr>
            <p:cNvPr id="29" name="Elipsa 28"/>
            <p:cNvSpPr/>
            <p:nvPr/>
          </p:nvSpPr>
          <p:spPr>
            <a:xfrm>
              <a:off x="8654176" y="199263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noProof="0" dirty="0"/>
            </a:p>
          </p:txBody>
        </p:sp>
        <p:pic>
          <p:nvPicPr>
            <p:cNvPr id="1061" name="Obraz 37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519"/>
            <a:stretch/>
          </p:blipFill>
          <p:spPr bwMode="auto">
            <a:xfrm>
              <a:off x="8655848" y="0"/>
              <a:ext cx="143438" cy="335588"/>
            </a:xfrm>
            <a:prstGeom prst="rect">
              <a:avLst/>
            </a:prstGeom>
            <a:noFill/>
            <a:ln>
              <a:noFill/>
            </a:ln>
            <a:effectLst>
              <a:outerShdw blurRad="114300" dir="600000" algn="ctr" rotWithShape="0">
                <a:schemeClr val="bg2">
                  <a:alpha val="33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left ring"/>
          <p:cNvGrpSpPr/>
          <p:nvPr/>
        </p:nvGrpSpPr>
        <p:grpSpPr>
          <a:xfrm>
            <a:off x="301625" y="0"/>
            <a:ext cx="144654" cy="336423"/>
            <a:chOff x="349250" y="0"/>
            <a:chExt cx="144654" cy="336423"/>
          </a:xfrm>
        </p:grpSpPr>
        <p:sp>
          <p:nvSpPr>
            <p:cNvPr id="27" name="Elipsa 26"/>
            <p:cNvSpPr/>
            <p:nvPr/>
          </p:nvSpPr>
          <p:spPr>
            <a:xfrm>
              <a:off x="349250" y="199263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noProof="0" dirty="0"/>
            </a:p>
          </p:txBody>
        </p:sp>
        <p:pic>
          <p:nvPicPr>
            <p:cNvPr id="48" name="Obraz 37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519"/>
            <a:stretch/>
          </p:blipFill>
          <p:spPr bwMode="auto">
            <a:xfrm>
              <a:off x="350466" y="0"/>
              <a:ext cx="143438" cy="335588"/>
            </a:xfrm>
            <a:prstGeom prst="rect">
              <a:avLst/>
            </a:prstGeom>
            <a:noFill/>
            <a:ln>
              <a:noFill/>
            </a:ln>
            <a:effectLst>
              <a:outerShdw blurRad="114300" dir="600000" algn="ctr" rotWithShape="0">
                <a:schemeClr val="bg2">
                  <a:alpha val="33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2" name="pole tekstowe 1841"/>
          <p:cNvSpPr txBox="1"/>
          <p:nvPr/>
        </p:nvSpPr>
        <p:spPr>
          <a:xfrm>
            <a:off x="536025" y="895350"/>
            <a:ext cx="1148254" cy="244602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ctr" defTabSz="914400">
              <a:buNone/>
            </a:pPr>
            <a:r>
              <a:rPr lang="pl-PL" sz="1200" b="1" i="0" noProof="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PONIEDZIAŁEK</a:t>
            </a:r>
          </a:p>
        </p:txBody>
      </p:sp>
      <p:sp>
        <p:nvSpPr>
          <p:cNvPr id="1843" name="pole tekstowe 1842"/>
          <p:cNvSpPr txBox="1"/>
          <p:nvPr/>
        </p:nvSpPr>
        <p:spPr>
          <a:xfrm>
            <a:off x="1983825" y="895350"/>
            <a:ext cx="1014250" cy="244602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ctr" defTabSz="914400">
              <a:buNone/>
            </a:pPr>
            <a:r>
              <a:rPr lang="pl-PL" sz="1200" b="1" i="0" noProof="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WTOREK</a:t>
            </a:r>
          </a:p>
        </p:txBody>
      </p:sp>
      <p:sp>
        <p:nvSpPr>
          <p:cNvPr id="1844" name="pole tekstowe 1843"/>
          <p:cNvSpPr txBox="1"/>
          <p:nvPr/>
        </p:nvSpPr>
        <p:spPr>
          <a:xfrm>
            <a:off x="3258205" y="895350"/>
            <a:ext cx="1271750" cy="244602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ctr" defTabSz="914400">
              <a:buNone/>
            </a:pPr>
            <a:r>
              <a:rPr lang="pl-PL" sz="1200" b="1" i="0" noProof="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ŚRODA</a:t>
            </a:r>
          </a:p>
        </p:txBody>
      </p:sp>
      <p:sp>
        <p:nvSpPr>
          <p:cNvPr id="1845" name="pole tekstowe 1844"/>
          <p:cNvSpPr txBox="1"/>
          <p:nvPr/>
        </p:nvSpPr>
        <p:spPr>
          <a:xfrm>
            <a:off x="4758555" y="895350"/>
            <a:ext cx="1014250" cy="244602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ctr" defTabSz="914400">
              <a:buNone/>
            </a:pPr>
            <a:r>
              <a:rPr lang="pl-PL" sz="1200" b="1" i="0" noProof="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CZWARTEK</a:t>
            </a:r>
          </a:p>
        </p:txBody>
      </p:sp>
      <p:sp>
        <p:nvSpPr>
          <p:cNvPr id="1846" name="pole tekstowe 1845"/>
          <p:cNvSpPr txBox="1"/>
          <p:nvPr/>
        </p:nvSpPr>
        <p:spPr>
          <a:xfrm>
            <a:off x="6174825" y="895350"/>
            <a:ext cx="1014250" cy="244602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ctr" defTabSz="914400">
              <a:buNone/>
            </a:pPr>
            <a:r>
              <a:rPr lang="pl-PL" sz="1200" b="1" i="0" noProof="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PIĄTEK</a:t>
            </a:r>
          </a:p>
        </p:txBody>
      </p:sp>
      <p:sp>
        <p:nvSpPr>
          <p:cNvPr id="1847" name="pole tekstowe 1846"/>
          <p:cNvSpPr txBox="1"/>
          <p:nvPr/>
        </p:nvSpPr>
        <p:spPr>
          <a:xfrm>
            <a:off x="7522779" y="895350"/>
            <a:ext cx="1014250" cy="244602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ctr" defTabSz="914400">
              <a:buNone/>
            </a:pPr>
            <a:r>
              <a:rPr lang="pl-PL" sz="1200" b="1" i="0" noProof="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SO/N</a:t>
            </a:r>
          </a:p>
        </p:txBody>
      </p:sp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358775" y="152400"/>
            <a:ext cx="8382000" cy="699042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/>
          <a:p>
            <a:r>
              <a:rPr lang="pl-PL" noProof="0" dirty="0"/>
              <a:t>Kliknij, aby edytować styl</a:t>
            </a:r>
          </a:p>
        </p:txBody>
      </p:sp>
      <p:sp>
        <p:nvSpPr>
          <p:cNvPr id="3" name="Symbol zastępczy tekstu 2" hidden="1"/>
          <p:cNvSpPr>
            <a:spLocks noGrp="1"/>
          </p:cNvSpPr>
          <p:nvPr>
            <p:ph type="body" idx="1"/>
          </p:nvPr>
        </p:nvSpPr>
        <p:spPr>
          <a:xfrm>
            <a:off x="381000" y="1143000"/>
            <a:ext cx="8382000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381000" y="6619100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AEC93A36-1BCE-4989-A484-BB2F32BA08F5}" type="datetimeFigureOut">
              <a:rPr lang="pl-PL" noProof="0" smtClean="0"/>
              <a:pPr/>
              <a:t>26.04.2024</a:t>
            </a:fld>
            <a:endParaRPr lang="pl-PL" noProof="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619100"/>
            <a:ext cx="2895600" cy="1828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800">
                <a:solidFill>
                  <a:schemeClr val="accent1"/>
                </a:solidFill>
              </a:defRPr>
            </a:lvl1pPr>
          </a:lstStyle>
          <a:p>
            <a:endParaRPr lang="pl-PL" noProof="0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629400" y="6619100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53CB5F7B-7C15-41FD-9488-0FCC5C0A130E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86" name="Instructional Text"/>
          <p:cNvSpPr/>
          <p:nvPr userDrawn="1"/>
        </p:nvSpPr>
        <p:spPr>
          <a:xfrm>
            <a:off x="9296400" y="-26670"/>
            <a:ext cx="1143000" cy="6858000"/>
          </a:xfrm>
          <a:prstGeom prst="roundRect">
            <a:avLst>
              <a:gd name="adj" fmla="val 6795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14400">
              <a:spcBef>
                <a:spcPts val="1200"/>
              </a:spcBef>
              <a:buNone/>
            </a:pPr>
            <a:r>
              <a:rPr lang="pl-PL" sz="1100" b="1" i="1" baseline="0" noProof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Uwaga: </a:t>
            </a:r>
          </a:p>
          <a:p>
            <a:pPr algn="l" defTabSz="914400">
              <a:spcBef>
                <a:spcPts val="1200"/>
              </a:spcBef>
              <a:buNone/>
            </a:pPr>
            <a:r>
              <a:rPr lang="pl-PL" sz="1100" b="1" i="1" baseline="0" noProof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Możesz wydrukować ten szablon i używać go jako kalendarza ściennego.</a:t>
            </a:r>
            <a:r>
              <a:rPr lang="pl-PL" sz="1100" b="1" i="1" noProof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 Możesz również skopiować slajd dowolnego miesiąca i dodać go do własnej prezentacji.</a:t>
            </a:r>
          </a:p>
        </p:txBody>
      </p:sp>
      <p:grpSp>
        <p:nvGrpSpPr>
          <p:cNvPr id="87" name="Grupa 86">
            <a:extLst>
              <a:ext uri="{FF2B5EF4-FFF2-40B4-BE49-F238E27FC236}">
                <a16:creationId xmlns:a16="http://schemas.microsoft.com/office/drawing/2014/main" id="{AE3047B1-4C30-41D3-9E74-D8B3B4E9045D}"/>
              </a:ext>
            </a:extLst>
          </p:cNvPr>
          <p:cNvGrpSpPr/>
          <p:nvPr userDrawn="1"/>
        </p:nvGrpSpPr>
        <p:grpSpPr>
          <a:xfrm>
            <a:off x="388381" y="2685937"/>
            <a:ext cx="8385048" cy="1008000"/>
            <a:chOff x="396240" y="1242060"/>
            <a:chExt cx="8347710" cy="678180"/>
          </a:xfrm>
        </p:grpSpPr>
        <p:cxnSp>
          <p:nvCxnSpPr>
            <p:cNvPr id="88" name="Łącznik prostoliniowy 3650">
              <a:extLst>
                <a:ext uri="{FF2B5EF4-FFF2-40B4-BE49-F238E27FC236}">
                  <a16:creationId xmlns:a16="http://schemas.microsoft.com/office/drawing/2014/main" id="{8EA53A2E-049A-4298-9B52-970513948C0A}"/>
                </a:ext>
              </a:extLst>
            </p:cNvPr>
            <p:cNvCxnSpPr/>
            <p:nvPr/>
          </p:nvCxnSpPr>
          <p:spPr>
            <a:xfrm>
              <a:off x="39624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Łącznik prostoliniowy 3651">
              <a:extLst>
                <a:ext uri="{FF2B5EF4-FFF2-40B4-BE49-F238E27FC236}">
                  <a16:creationId xmlns:a16="http://schemas.microsoft.com/office/drawing/2014/main" id="{6EC059A8-7743-4422-9DB2-67CB9780FBE4}"/>
                </a:ext>
              </a:extLst>
            </p:cNvPr>
            <p:cNvCxnSpPr/>
            <p:nvPr/>
          </p:nvCxnSpPr>
          <p:spPr>
            <a:xfrm>
              <a:off x="1787525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Łącznik prostoliniowy 3652">
              <a:extLst>
                <a:ext uri="{FF2B5EF4-FFF2-40B4-BE49-F238E27FC236}">
                  <a16:creationId xmlns:a16="http://schemas.microsoft.com/office/drawing/2014/main" id="{13DCC63F-EEBC-4C1C-B3DE-8F4EDCDD965C}"/>
                </a:ext>
              </a:extLst>
            </p:cNvPr>
            <p:cNvCxnSpPr/>
            <p:nvPr/>
          </p:nvCxnSpPr>
          <p:spPr>
            <a:xfrm>
              <a:off x="317881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Łącznik prostoliniowy 3653">
              <a:extLst>
                <a:ext uri="{FF2B5EF4-FFF2-40B4-BE49-F238E27FC236}">
                  <a16:creationId xmlns:a16="http://schemas.microsoft.com/office/drawing/2014/main" id="{1BD0A71E-95B1-4847-B832-140AC77C2E7B}"/>
                </a:ext>
              </a:extLst>
            </p:cNvPr>
            <p:cNvCxnSpPr/>
            <p:nvPr/>
          </p:nvCxnSpPr>
          <p:spPr>
            <a:xfrm>
              <a:off x="4570095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Łącznik prostoliniowy 3654">
              <a:extLst>
                <a:ext uri="{FF2B5EF4-FFF2-40B4-BE49-F238E27FC236}">
                  <a16:creationId xmlns:a16="http://schemas.microsoft.com/office/drawing/2014/main" id="{39D9BE45-0E83-4A56-92A8-C4A7C9A46332}"/>
                </a:ext>
              </a:extLst>
            </p:cNvPr>
            <p:cNvCxnSpPr/>
            <p:nvPr/>
          </p:nvCxnSpPr>
          <p:spPr>
            <a:xfrm>
              <a:off x="596138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Łącznik prostoliniowy 3655">
              <a:extLst>
                <a:ext uri="{FF2B5EF4-FFF2-40B4-BE49-F238E27FC236}">
                  <a16:creationId xmlns:a16="http://schemas.microsoft.com/office/drawing/2014/main" id="{6FA94FDE-B9AB-476A-A4E3-DF40716F1347}"/>
                </a:ext>
              </a:extLst>
            </p:cNvPr>
            <p:cNvCxnSpPr/>
            <p:nvPr/>
          </p:nvCxnSpPr>
          <p:spPr>
            <a:xfrm>
              <a:off x="7352665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Łącznik prostoliniowy 3656">
              <a:extLst>
                <a:ext uri="{FF2B5EF4-FFF2-40B4-BE49-F238E27FC236}">
                  <a16:creationId xmlns:a16="http://schemas.microsoft.com/office/drawing/2014/main" id="{72B551E6-DC10-414A-A154-37A2F361373E}"/>
                </a:ext>
              </a:extLst>
            </p:cNvPr>
            <p:cNvCxnSpPr/>
            <p:nvPr/>
          </p:nvCxnSpPr>
          <p:spPr>
            <a:xfrm>
              <a:off x="874395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upa 94">
            <a:extLst>
              <a:ext uri="{FF2B5EF4-FFF2-40B4-BE49-F238E27FC236}">
                <a16:creationId xmlns:a16="http://schemas.microsoft.com/office/drawing/2014/main" id="{A80FD68C-9E7D-482A-BCFE-039347ED463E}"/>
              </a:ext>
            </a:extLst>
          </p:cNvPr>
          <p:cNvGrpSpPr/>
          <p:nvPr userDrawn="1"/>
        </p:nvGrpSpPr>
        <p:grpSpPr>
          <a:xfrm>
            <a:off x="379476" y="4005064"/>
            <a:ext cx="8385048" cy="1008000"/>
            <a:chOff x="396240" y="1242060"/>
            <a:chExt cx="8347710" cy="678180"/>
          </a:xfrm>
        </p:grpSpPr>
        <p:cxnSp>
          <p:nvCxnSpPr>
            <p:cNvPr id="96" name="Łącznik prostoliniowy 3650">
              <a:extLst>
                <a:ext uri="{FF2B5EF4-FFF2-40B4-BE49-F238E27FC236}">
                  <a16:creationId xmlns:a16="http://schemas.microsoft.com/office/drawing/2014/main" id="{2E03CDE5-3B5B-45B5-93BD-B69803951D82}"/>
                </a:ext>
              </a:extLst>
            </p:cNvPr>
            <p:cNvCxnSpPr/>
            <p:nvPr/>
          </p:nvCxnSpPr>
          <p:spPr>
            <a:xfrm>
              <a:off x="39624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Łącznik prostoliniowy 3651">
              <a:extLst>
                <a:ext uri="{FF2B5EF4-FFF2-40B4-BE49-F238E27FC236}">
                  <a16:creationId xmlns:a16="http://schemas.microsoft.com/office/drawing/2014/main" id="{407E6FB4-9320-4F31-924A-0E0C4336228A}"/>
                </a:ext>
              </a:extLst>
            </p:cNvPr>
            <p:cNvCxnSpPr/>
            <p:nvPr/>
          </p:nvCxnSpPr>
          <p:spPr>
            <a:xfrm>
              <a:off x="1787525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Łącznik prostoliniowy 3652">
              <a:extLst>
                <a:ext uri="{FF2B5EF4-FFF2-40B4-BE49-F238E27FC236}">
                  <a16:creationId xmlns:a16="http://schemas.microsoft.com/office/drawing/2014/main" id="{5EB5DD9A-1F61-4C68-A071-9D451F310B14}"/>
                </a:ext>
              </a:extLst>
            </p:cNvPr>
            <p:cNvCxnSpPr/>
            <p:nvPr/>
          </p:nvCxnSpPr>
          <p:spPr>
            <a:xfrm>
              <a:off x="317881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Łącznik prostoliniowy 3653">
              <a:extLst>
                <a:ext uri="{FF2B5EF4-FFF2-40B4-BE49-F238E27FC236}">
                  <a16:creationId xmlns:a16="http://schemas.microsoft.com/office/drawing/2014/main" id="{C8E7B1F9-A385-448C-97C3-A64D3B44B68A}"/>
                </a:ext>
              </a:extLst>
            </p:cNvPr>
            <p:cNvCxnSpPr/>
            <p:nvPr/>
          </p:nvCxnSpPr>
          <p:spPr>
            <a:xfrm>
              <a:off x="4570095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Łącznik prostoliniowy 3654">
              <a:extLst>
                <a:ext uri="{FF2B5EF4-FFF2-40B4-BE49-F238E27FC236}">
                  <a16:creationId xmlns:a16="http://schemas.microsoft.com/office/drawing/2014/main" id="{BB24EE10-7178-4C5F-869B-D5ABC7ACE84F}"/>
                </a:ext>
              </a:extLst>
            </p:cNvPr>
            <p:cNvCxnSpPr/>
            <p:nvPr/>
          </p:nvCxnSpPr>
          <p:spPr>
            <a:xfrm>
              <a:off x="596138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Łącznik prostoliniowy 3655">
              <a:extLst>
                <a:ext uri="{FF2B5EF4-FFF2-40B4-BE49-F238E27FC236}">
                  <a16:creationId xmlns:a16="http://schemas.microsoft.com/office/drawing/2014/main" id="{FD5A3F01-FBFC-4F9B-AADB-C0FFDCA819B7}"/>
                </a:ext>
              </a:extLst>
            </p:cNvPr>
            <p:cNvCxnSpPr/>
            <p:nvPr/>
          </p:nvCxnSpPr>
          <p:spPr>
            <a:xfrm>
              <a:off x="7352665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Łącznik prostoliniowy 3656">
              <a:extLst>
                <a:ext uri="{FF2B5EF4-FFF2-40B4-BE49-F238E27FC236}">
                  <a16:creationId xmlns:a16="http://schemas.microsoft.com/office/drawing/2014/main" id="{EAA25EA4-427F-43FE-B820-BBFCD0D5E655}"/>
                </a:ext>
              </a:extLst>
            </p:cNvPr>
            <p:cNvCxnSpPr/>
            <p:nvPr/>
          </p:nvCxnSpPr>
          <p:spPr>
            <a:xfrm>
              <a:off x="874395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upa 102">
            <a:extLst>
              <a:ext uri="{FF2B5EF4-FFF2-40B4-BE49-F238E27FC236}">
                <a16:creationId xmlns:a16="http://schemas.microsoft.com/office/drawing/2014/main" id="{2CFEE7B8-5640-4942-8D9D-FD517C48059A}"/>
              </a:ext>
            </a:extLst>
          </p:cNvPr>
          <p:cNvGrpSpPr/>
          <p:nvPr userDrawn="1"/>
        </p:nvGrpSpPr>
        <p:grpSpPr>
          <a:xfrm>
            <a:off x="370205" y="5348704"/>
            <a:ext cx="8385048" cy="1008000"/>
            <a:chOff x="396240" y="1242060"/>
            <a:chExt cx="8347710" cy="678180"/>
          </a:xfrm>
        </p:grpSpPr>
        <p:cxnSp>
          <p:nvCxnSpPr>
            <p:cNvPr id="104" name="Łącznik prostoliniowy 3650">
              <a:extLst>
                <a:ext uri="{FF2B5EF4-FFF2-40B4-BE49-F238E27FC236}">
                  <a16:creationId xmlns:a16="http://schemas.microsoft.com/office/drawing/2014/main" id="{15417793-E232-4F76-9094-89CB48FB1F87}"/>
                </a:ext>
              </a:extLst>
            </p:cNvPr>
            <p:cNvCxnSpPr/>
            <p:nvPr/>
          </p:nvCxnSpPr>
          <p:spPr>
            <a:xfrm>
              <a:off x="39624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Łącznik prostoliniowy 3651">
              <a:extLst>
                <a:ext uri="{FF2B5EF4-FFF2-40B4-BE49-F238E27FC236}">
                  <a16:creationId xmlns:a16="http://schemas.microsoft.com/office/drawing/2014/main" id="{894CEE05-B12D-43B0-88B6-571B1E67D1F7}"/>
                </a:ext>
              </a:extLst>
            </p:cNvPr>
            <p:cNvCxnSpPr/>
            <p:nvPr/>
          </p:nvCxnSpPr>
          <p:spPr>
            <a:xfrm>
              <a:off x="1787525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Łącznik prostoliniowy 3652">
              <a:extLst>
                <a:ext uri="{FF2B5EF4-FFF2-40B4-BE49-F238E27FC236}">
                  <a16:creationId xmlns:a16="http://schemas.microsoft.com/office/drawing/2014/main" id="{2246B3C3-B599-469D-854C-CE68241D084D}"/>
                </a:ext>
              </a:extLst>
            </p:cNvPr>
            <p:cNvCxnSpPr/>
            <p:nvPr/>
          </p:nvCxnSpPr>
          <p:spPr>
            <a:xfrm>
              <a:off x="317881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Łącznik prostoliniowy 3653">
              <a:extLst>
                <a:ext uri="{FF2B5EF4-FFF2-40B4-BE49-F238E27FC236}">
                  <a16:creationId xmlns:a16="http://schemas.microsoft.com/office/drawing/2014/main" id="{C1ED33B8-C684-4718-9604-78D3F4052753}"/>
                </a:ext>
              </a:extLst>
            </p:cNvPr>
            <p:cNvCxnSpPr/>
            <p:nvPr/>
          </p:nvCxnSpPr>
          <p:spPr>
            <a:xfrm>
              <a:off x="4570095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Łącznik prostoliniowy 3654">
              <a:extLst>
                <a:ext uri="{FF2B5EF4-FFF2-40B4-BE49-F238E27FC236}">
                  <a16:creationId xmlns:a16="http://schemas.microsoft.com/office/drawing/2014/main" id="{C35149B5-8E87-468A-B6F1-A0B9D8F6EB53}"/>
                </a:ext>
              </a:extLst>
            </p:cNvPr>
            <p:cNvCxnSpPr/>
            <p:nvPr/>
          </p:nvCxnSpPr>
          <p:spPr>
            <a:xfrm>
              <a:off x="596138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Łącznik prostoliniowy 3655">
              <a:extLst>
                <a:ext uri="{FF2B5EF4-FFF2-40B4-BE49-F238E27FC236}">
                  <a16:creationId xmlns:a16="http://schemas.microsoft.com/office/drawing/2014/main" id="{339F4CE4-C8E6-49F5-AB00-2A79D397986C}"/>
                </a:ext>
              </a:extLst>
            </p:cNvPr>
            <p:cNvCxnSpPr/>
            <p:nvPr/>
          </p:nvCxnSpPr>
          <p:spPr>
            <a:xfrm>
              <a:off x="7352665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Łącznik prostoliniowy 3656">
              <a:extLst>
                <a:ext uri="{FF2B5EF4-FFF2-40B4-BE49-F238E27FC236}">
                  <a16:creationId xmlns:a16="http://schemas.microsoft.com/office/drawing/2014/main" id="{FFDF29C2-0AD7-4958-A2D9-CC3B45D9487A}"/>
                </a:ext>
              </a:extLst>
            </p:cNvPr>
            <p:cNvCxnSpPr/>
            <p:nvPr/>
          </p:nvCxnSpPr>
          <p:spPr>
            <a:xfrm>
              <a:off x="874395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177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82" r:id="rId3"/>
    <p:sldLayoutId id="2147483683" r:id="rId4"/>
    <p:sldLayoutId id="2147483677" r:id="rId5"/>
    <p:sldLayoutId id="2147483684" r:id="rId6"/>
    <p:sldLayoutId id="2147483667" r:id="rId7"/>
    <p:sldLayoutId id="2147483668" r:id="rId8"/>
    <p:sldLayoutId id="2147483674" r:id="rId9"/>
    <p:sldLayoutId id="2147483675" r:id="rId10"/>
    <p:sldLayoutId id="2147483676" r:id="rId11"/>
    <p:sldLayoutId id="2147483664" r:id="rId12"/>
    <p:sldLayoutId id="2147483665" r:id="rId13"/>
    <p:sldLayoutId id="2147483679" r:id="rId14"/>
    <p:sldLayoutId id="2147483660" r:id="rId15"/>
    <p:sldLayoutId id="2147483680" r:id="rId16"/>
    <p:sldLayoutId id="2147483681" r:id="rId17"/>
    <p:sldLayoutId id="2147483678" r:id="rId18"/>
    <p:sldLayoutId id="2147483685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5425" indent="-228600" algn="l" defTabSz="914400" rtl="0" eaLnBrk="1" latinLnBrk="0" hangingPunct="1">
        <a:spcBef>
          <a:spcPts val="16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ts val="6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728" indent="-228600" algn="l" defTabSz="914400" rtl="0" eaLnBrk="1" latinLnBrk="0" hangingPunct="1">
        <a:spcBef>
          <a:spcPts val="6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4792" indent="-228600" algn="l" defTabSz="914400" rtl="0" eaLnBrk="1" latinLnBrk="0" hangingPunct="1">
        <a:spcBef>
          <a:spcPts val="6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276856" indent="-228600" algn="l" defTabSz="914400" rtl="0" eaLnBrk="1" latinLnBrk="0" hangingPunct="1">
        <a:spcBef>
          <a:spcPts val="6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788920" indent="-228600" algn="l" defTabSz="914400" rtl="0" eaLnBrk="1" latinLnBrk="0" hangingPunct="1">
        <a:spcBef>
          <a:spcPts val="6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300984" indent="-228600" algn="l" defTabSz="914400" rtl="0" eaLnBrk="1" latinLnBrk="0" hangingPunct="1">
        <a:spcBef>
          <a:spcPts val="6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813048" indent="-228600" algn="l" defTabSz="914400" rtl="0" eaLnBrk="1" latinLnBrk="0" hangingPunct="1">
        <a:spcBef>
          <a:spcPts val="6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4325112" indent="-228600" algn="l" defTabSz="914400" rtl="0" eaLnBrk="1" latinLnBrk="0" hangingPunct="1">
        <a:spcBef>
          <a:spcPts val="6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0000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>
            <a:extLst>
              <a:ext uri="{FF2B5EF4-FFF2-40B4-BE49-F238E27FC236}">
                <a16:creationId xmlns:a16="http://schemas.microsoft.com/office/drawing/2014/main" id="{7202B183-C8D8-4722-8BC3-164D43104446}"/>
              </a:ext>
            </a:extLst>
          </p:cNvPr>
          <p:cNvGrpSpPr>
            <a:grpSpLocks/>
          </p:cNvGrpSpPr>
          <p:nvPr/>
        </p:nvGrpSpPr>
        <p:grpSpPr bwMode="auto">
          <a:xfrm>
            <a:off x="-12700" y="-12700"/>
            <a:ext cx="681038" cy="6623050"/>
            <a:chOff x="0" y="0"/>
            <a:chExt cx="684" cy="4318"/>
          </a:xfrm>
        </p:grpSpPr>
        <p:sp>
          <p:nvSpPr>
            <p:cNvPr id="49155" name="Rectangle 3">
              <a:extLst>
                <a:ext uri="{FF2B5EF4-FFF2-40B4-BE49-F238E27FC236}">
                  <a16:creationId xmlns:a16="http://schemas.microsoft.com/office/drawing/2014/main" id="{9AE241B4-5DEB-40AF-B793-72195D2A7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rgbClr val="0000CC"/>
                </a:gs>
                <a:gs pos="50000">
                  <a:schemeClr val="bg2"/>
                </a:gs>
                <a:gs pos="100000">
                  <a:srgbClr val="0000C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grpSp>
          <p:nvGrpSpPr>
            <p:cNvPr id="49156" name="Group 4">
              <a:extLst>
                <a:ext uri="{FF2B5EF4-FFF2-40B4-BE49-F238E27FC236}">
                  <a16:creationId xmlns:a16="http://schemas.microsoft.com/office/drawing/2014/main" id="{FBEAAAAF-AD5E-4E3C-BFEB-433FFB15C5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49157" name="Rectangle 5">
                <a:extLst>
                  <a:ext uri="{FF2B5EF4-FFF2-40B4-BE49-F238E27FC236}">
                    <a16:creationId xmlns:a16="http://schemas.microsoft.com/office/drawing/2014/main" id="{76F66009-773D-44AF-B8DA-6DAEC30098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58" name="Rectangle 6">
                <a:extLst>
                  <a:ext uri="{FF2B5EF4-FFF2-40B4-BE49-F238E27FC236}">
                    <a16:creationId xmlns:a16="http://schemas.microsoft.com/office/drawing/2014/main" id="{344430D2-6AC7-44B4-B9AF-854C600BC3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59" name="Rectangle 7">
                <a:extLst>
                  <a:ext uri="{FF2B5EF4-FFF2-40B4-BE49-F238E27FC236}">
                    <a16:creationId xmlns:a16="http://schemas.microsoft.com/office/drawing/2014/main" id="{34981A10-92FB-45E6-B160-71FA43C7A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60" name="Rectangle 8">
                <a:extLst>
                  <a:ext uri="{FF2B5EF4-FFF2-40B4-BE49-F238E27FC236}">
                    <a16:creationId xmlns:a16="http://schemas.microsoft.com/office/drawing/2014/main" id="{445CCC63-E45F-4D0B-8D73-AEC46DD1E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61" name="Rectangle 9">
                <a:extLst>
                  <a:ext uri="{FF2B5EF4-FFF2-40B4-BE49-F238E27FC236}">
                    <a16:creationId xmlns:a16="http://schemas.microsoft.com/office/drawing/2014/main" id="{08A51D42-7E47-402E-AD69-E19808C39B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62" name="Rectangle 10">
                <a:extLst>
                  <a:ext uri="{FF2B5EF4-FFF2-40B4-BE49-F238E27FC236}">
                    <a16:creationId xmlns:a16="http://schemas.microsoft.com/office/drawing/2014/main" id="{A88BD223-47D9-42CC-A63D-236CA4DAE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63" name="Rectangle 11">
                <a:extLst>
                  <a:ext uri="{FF2B5EF4-FFF2-40B4-BE49-F238E27FC236}">
                    <a16:creationId xmlns:a16="http://schemas.microsoft.com/office/drawing/2014/main" id="{3DA01732-6E5D-4FDC-B5DF-62C90605E3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64" name="Rectangle 12">
                <a:extLst>
                  <a:ext uri="{FF2B5EF4-FFF2-40B4-BE49-F238E27FC236}">
                    <a16:creationId xmlns:a16="http://schemas.microsoft.com/office/drawing/2014/main" id="{C293EF7D-2ABD-4E4A-8AC7-6BAD0B604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65" name="Rectangle 13">
                <a:extLst>
                  <a:ext uri="{FF2B5EF4-FFF2-40B4-BE49-F238E27FC236}">
                    <a16:creationId xmlns:a16="http://schemas.microsoft.com/office/drawing/2014/main" id="{982F9A05-04AF-4442-8CA3-C40269B52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66" name="Rectangle 14">
                <a:extLst>
                  <a:ext uri="{FF2B5EF4-FFF2-40B4-BE49-F238E27FC236}">
                    <a16:creationId xmlns:a16="http://schemas.microsoft.com/office/drawing/2014/main" id="{698B6A36-D530-4A83-8AAC-5E6D64AA2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67" name="Rectangle 15">
                <a:extLst>
                  <a:ext uri="{FF2B5EF4-FFF2-40B4-BE49-F238E27FC236}">
                    <a16:creationId xmlns:a16="http://schemas.microsoft.com/office/drawing/2014/main" id="{D0A131DA-4810-4CCE-8F54-EBC03AF4B4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68" name="Rectangle 16">
                <a:extLst>
                  <a:ext uri="{FF2B5EF4-FFF2-40B4-BE49-F238E27FC236}">
                    <a16:creationId xmlns:a16="http://schemas.microsoft.com/office/drawing/2014/main" id="{4C1AB997-5D21-4AA4-92E5-BC074027E1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69" name="Rectangle 17">
                <a:extLst>
                  <a:ext uri="{FF2B5EF4-FFF2-40B4-BE49-F238E27FC236}">
                    <a16:creationId xmlns:a16="http://schemas.microsoft.com/office/drawing/2014/main" id="{CC509ED8-28F8-4F63-8A58-5ADDC56F0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70" name="Rectangle 18">
                <a:extLst>
                  <a:ext uri="{FF2B5EF4-FFF2-40B4-BE49-F238E27FC236}">
                    <a16:creationId xmlns:a16="http://schemas.microsoft.com/office/drawing/2014/main" id="{07E0A746-CA4A-4F8F-B772-3B604428B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71" name="Rectangle 19">
                <a:extLst>
                  <a:ext uri="{FF2B5EF4-FFF2-40B4-BE49-F238E27FC236}">
                    <a16:creationId xmlns:a16="http://schemas.microsoft.com/office/drawing/2014/main" id="{43CA5A49-B7D9-47C4-84F1-D01ED0D421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72" name="Rectangle 20">
                <a:extLst>
                  <a:ext uri="{FF2B5EF4-FFF2-40B4-BE49-F238E27FC236}">
                    <a16:creationId xmlns:a16="http://schemas.microsoft.com/office/drawing/2014/main" id="{9410E841-AFEE-4BC6-8F39-DFEE57F7E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73" name="Rectangle 21">
                <a:extLst>
                  <a:ext uri="{FF2B5EF4-FFF2-40B4-BE49-F238E27FC236}">
                    <a16:creationId xmlns:a16="http://schemas.microsoft.com/office/drawing/2014/main" id="{F42FD09B-008C-4FBA-A34C-853407197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74" name="Rectangle 22">
                <a:extLst>
                  <a:ext uri="{FF2B5EF4-FFF2-40B4-BE49-F238E27FC236}">
                    <a16:creationId xmlns:a16="http://schemas.microsoft.com/office/drawing/2014/main" id="{5732BC57-3A72-41FD-BDD0-30952F147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75" name="Rectangle 23">
                <a:extLst>
                  <a:ext uri="{FF2B5EF4-FFF2-40B4-BE49-F238E27FC236}">
                    <a16:creationId xmlns:a16="http://schemas.microsoft.com/office/drawing/2014/main" id="{E7F70A51-8C48-4640-8497-6E5C6674B7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76" name="Rectangle 24">
                <a:extLst>
                  <a:ext uri="{FF2B5EF4-FFF2-40B4-BE49-F238E27FC236}">
                    <a16:creationId xmlns:a16="http://schemas.microsoft.com/office/drawing/2014/main" id="{C59235C3-2796-4B4B-8C35-FC52746F8A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77" name="Rectangle 25">
                <a:extLst>
                  <a:ext uri="{FF2B5EF4-FFF2-40B4-BE49-F238E27FC236}">
                    <a16:creationId xmlns:a16="http://schemas.microsoft.com/office/drawing/2014/main" id="{47C89F38-DFFB-453A-BD2C-3FC62D64D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78" name="Rectangle 26">
                <a:extLst>
                  <a:ext uri="{FF2B5EF4-FFF2-40B4-BE49-F238E27FC236}">
                    <a16:creationId xmlns:a16="http://schemas.microsoft.com/office/drawing/2014/main" id="{FDC03D4E-B026-4DDC-99A5-7DD4FDC06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79" name="Rectangle 27">
                <a:extLst>
                  <a:ext uri="{FF2B5EF4-FFF2-40B4-BE49-F238E27FC236}">
                    <a16:creationId xmlns:a16="http://schemas.microsoft.com/office/drawing/2014/main" id="{F18B62B4-5922-4372-90E8-0A7D0860C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80" name="Rectangle 28">
                <a:extLst>
                  <a:ext uri="{FF2B5EF4-FFF2-40B4-BE49-F238E27FC236}">
                    <a16:creationId xmlns:a16="http://schemas.microsoft.com/office/drawing/2014/main" id="{F9037E76-E373-4505-A03E-A08597084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81" name="Rectangle 29">
                <a:extLst>
                  <a:ext uri="{FF2B5EF4-FFF2-40B4-BE49-F238E27FC236}">
                    <a16:creationId xmlns:a16="http://schemas.microsoft.com/office/drawing/2014/main" id="{D14EDB0E-03F7-4761-AC9A-51BB709553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82" name="Rectangle 30">
                <a:extLst>
                  <a:ext uri="{FF2B5EF4-FFF2-40B4-BE49-F238E27FC236}">
                    <a16:creationId xmlns:a16="http://schemas.microsoft.com/office/drawing/2014/main" id="{52AC8278-EA47-4698-A82E-159B90082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83" name="Rectangle 31">
                <a:extLst>
                  <a:ext uri="{FF2B5EF4-FFF2-40B4-BE49-F238E27FC236}">
                    <a16:creationId xmlns:a16="http://schemas.microsoft.com/office/drawing/2014/main" id="{6C699EA1-0A8A-4CC8-B6E0-5A75D827F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84" name="Rectangle 32">
                <a:extLst>
                  <a:ext uri="{FF2B5EF4-FFF2-40B4-BE49-F238E27FC236}">
                    <a16:creationId xmlns:a16="http://schemas.microsoft.com/office/drawing/2014/main" id="{CB224801-CF55-4DCF-80AC-2CEBA1601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9185" name="Rectangle 33">
                <a:extLst>
                  <a:ext uri="{FF2B5EF4-FFF2-40B4-BE49-F238E27FC236}">
                    <a16:creationId xmlns:a16="http://schemas.microsoft.com/office/drawing/2014/main" id="{0D31907F-0559-424E-8A2F-50E48591D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gradFill rotWithShape="0">
                <a:gsLst>
                  <a:gs pos="0">
                    <a:srgbClr val="0000CC"/>
                  </a:gs>
                  <a:gs pos="50000">
                    <a:schemeClr val="bg2"/>
                  </a:gs>
                  <a:gs pos="100000">
                    <a:srgbClr val="0000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</p:grpSp>
      </p:grpSp>
      <p:sp>
        <p:nvSpPr>
          <p:cNvPr id="49196" name="Text Box 44">
            <a:extLst>
              <a:ext uri="{FF2B5EF4-FFF2-40B4-BE49-F238E27FC236}">
                <a16:creationId xmlns:a16="http://schemas.microsoft.com/office/drawing/2014/main" id="{91885EB3-ED79-4A4B-829A-A7AD889B4F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461963"/>
            <a:ext cx="795338" cy="597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3800" b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O </a:t>
            </a:r>
            <a:endParaRPr lang="pl-PL" altLang="pl-PL" sz="38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pl-PL" altLang="pl-PL" sz="3800" b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K</a:t>
            </a:r>
            <a:endParaRPr lang="pl-PL" altLang="pl-PL" sz="3800">
              <a:cs typeface="Times New Roman" panose="02020603050405020304" pitchFamily="18" charset="0"/>
            </a:endParaRPr>
          </a:p>
          <a:p>
            <a:pPr algn="ctr"/>
            <a:r>
              <a:rPr lang="de-DE" altLang="pl-PL" sz="4400" b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endParaRPr lang="pl-PL" altLang="pl-PL" sz="4400" b="1">
              <a:solidFill>
                <a:srgbClr val="66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pl-PL" altLang="pl-PL" sz="3800" b="1">
                <a:solidFill>
                  <a:srgbClr val="66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 </a:t>
            </a:r>
          </a:p>
          <a:p>
            <a:pPr algn="ctr"/>
            <a:r>
              <a:rPr lang="de-DE" altLang="pl-PL" sz="3800" b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</a:t>
            </a:r>
            <a:endParaRPr lang="pl-PL" altLang="pl-PL" sz="3800" b="1">
              <a:solidFill>
                <a:srgbClr val="66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altLang="pl-PL" sz="3800" b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endParaRPr lang="pl-PL" altLang="pl-PL" sz="3800" b="1">
              <a:solidFill>
                <a:srgbClr val="66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altLang="pl-PL" sz="3800" b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endParaRPr lang="pl-PL" altLang="pl-PL" sz="3800" b="1">
              <a:solidFill>
                <a:srgbClr val="66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altLang="pl-PL" sz="3800" b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</a:t>
            </a:r>
            <a:endParaRPr lang="pl-PL" altLang="pl-PL" sz="3800" b="1">
              <a:solidFill>
                <a:srgbClr val="66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altLang="pl-PL" sz="3800" b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Ó</a:t>
            </a:r>
            <a:endParaRPr lang="pl-PL" altLang="pl-PL" sz="3800" b="1">
              <a:solidFill>
                <a:srgbClr val="66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altLang="pl-PL" sz="3800" b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</a:t>
            </a:r>
            <a:endParaRPr lang="pl-PL" altLang="pl-PL" sz="3800"/>
          </a:p>
        </p:txBody>
      </p:sp>
      <p:sp>
        <p:nvSpPr>
          <p:cNvPr id="49201" name="Rectangle 49">
            <a:extLst>
              <a:ext uri="{FF2B5EF4-FFF2-40B4-BE49-F238E27FC236}">
                <a16:creationId xmlns:a16="http://schemas.microsoft.com/office/drawing/2014/main" id="{AC74ACB9-178C-4A5E-9F9F-F8B69279160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67113" y="3162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pic>
        <p:nvPicPr>
          <p:cNvPr id="49202" name="Picture 50">
            <a:extLst>
              <a:ext uri="{FF2B5EF4-FFF2-40B4-BE49-F238E27FC236}">
                <a16:creationId xmlns:a16="http://schemas.microsoft.com/office/drawing/2014/main" id="{E93867C8-32C3-4338-8A16-7C8C79DA41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80962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0479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t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wez@oke.krakow.p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wez@oke.krakow.p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microsoft.com/office/2017/06/relationships/model3d" Target="../media/model3d1.glb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ke.krakow.pl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9.jp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34.png"/><Relationship Id="rId4" Type="http://schemas.openxmlformats.org/officeDocument/2006/relationships/hyperlink" Target="mailto:wez@oke.krakow.pl" TargetMode="External"/><Relationship Id="rId9" Type="http://schemas.microsoft.com/office/2007/relationships/diagramDrawing" Target="../diagrams/drawing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mailto:wez@oke.krakow.p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mailto:wez@oke.krakow.pl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tel:804%20104%20104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8.png"/><Relationship Id="rId4" Type="http://schemas.openxmlformats.org/officeDocument/2006/relationships/hyperlink" Target="tel:(+48)%2043%20842%200%20842" TargetMode="Externa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ke.krakow.pl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9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4800" dirty="0"/>
              <a:t>Egzamin zawodowy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Przygotowanie i organizacja sesji Lato 2024</a:t>
            </a:r>
          </a:p>
        </p:txBody>
      </p:sp>
    </p:spTree>
    <p:extLst>
      <p:ext uri="{BB962C8B-B14F-4D97-AF65-F5344CB8AC3E}">
        <p14:creationId xmlns:p14="http://schemas.microsoft.com/office/powerpoint/2010/main" val="299420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3C57DB-FFE9-4778-9CBD-6E61DC578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B9502B4A-060B-4CD9-B1AE-8765B1217461}"/>
              </a:ext>
            </a:extLst>
          </p:cNvPr>
          <p:cNvSpPr txBox="1">
            <a:spLocks/>
          </p:cNvSpPr>
          <p:nvPr/>
        </p:nvSpPr>
        <p:spPr>
          <a:xfrm>
            <a:off x="511175" y="304800"/>
            <a:ext cx="8382000" cy="699042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Zgłoszenia do sesji </a:t>
            </a:r>
            <a:r>
              <a:rPr lang="pl-PL" i="1" dirty="0"/>
              <a:t>Lato 2024 </a:t>
            </a:r>
            <a:r>
              <a:rPr lang="pl-PL" dirty="0"/>
              <a:t>r.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9CF437A-1E2D-4BC6-9869-DA14D86F4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0" r="5900"/>
          <a:stretch/>
        </p:blipFill>
        <p:spPr>
          <a:xfrm>
            <a:off x="303763" y="1700808"/>
            <a:ext cx="8586881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60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tytuł 6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/>
              <a:t>   </a:t>
            </a:r>
            <a:r>
              <a:rPr lang="pl-PL" sz="3200" dirty="0">
                <a:solidFill>
                  <a:srgbClr val="002060"/>
                </a:solidFill>
              </a:rPr>
              <a:t>Część praktyczna </a:t>
            </a: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423726" y="2498206"/>
            <a:ext cx="5660442" cy="69904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marL="273050">
              <a:spcBef>
                <a:spcPts val="600"/>
              </a:spcBef>
              <a:spcAft>
                <a:spcPts val="600"/>
              </a:spcAft>
            </a:pPr>
            <a:r>
              <a:rPr lang="pl-PL" dirty="0"/>
              <a:t>Każdy egzaminator będzie wprowadzał oceny do SIOEPKZ.</a:t>
            </a:r>
          </a:p>
        </p:txBody>
      </p:sp>
      <p:pic>
        <p:nvPicPr>
          <p:cNvPr id="8" name="Picture 2" descr="E:\@Passport_Gosia\Szkolenia\Rysunki\laptop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5940152" y="2044429"/>
            <a:ext cx="2555775" cy="15845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ytuł 5">
            <a:extLst>
              <a:ext uri="{FF2B5EF4-FFF2-40B4-BE49-F238E27FC236}">
                <a16:creationId xmlns:a16="http://schemas.microsoft.com/office/drawing/2014/main" id="{7A4AA685-5877-4D12-9362-2B14C6B19A7B}"/>
              </a:ext>
            </a:extLst>
          </p:cNvPr>
          <p:cNvSpPr txBox="1">
            <a:spLocks/>
          </p:cNvSpPr>
          <p:nvPr/>
        </p:nvSpPr>
        <p:spPr>
          <a:xfrm>
            <a:off x="372283" y="4552454"/>
            <a:ext cx="5400600" cy="92494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0" rIns="91440" bIns="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73050">
              <a:spcBef>
                <a:spcPts val="600"/>
              </a:spcBef>
              <a:spcAft>
                <a:spcPts val="600"/>
              </a:spcAft>
            </a:pPr>
            <a:r>
              <a:rPr lang="pl-PL" dirty="0"/>
              <a:t> Rezygnujemy z naklejek.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127B53E-990E-43F5-99C3-6E4CB5109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5" r="8083"/>
          <a:stretch/>
        </p:blipFill>
        <p:spPr>
          <a:xfrm>
            <a:off x="179512" y="2492896"/>
            <a:ext cx="8829486" cy="273630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Kodowanie prac egzaminacyjnych</a:t>
            </a:r>
          </a:p>
        </p:txBody>
      </p:sp>
      <p:sp>
        <p:nvSpPr>
          <p:cNvPr id="23" name="Symbol zastępczy zawartości 22">
            <a:extLst>
              <a:ext uri="{FF2B5EF4-FFF2-40B4-BE49-F238E27FC236}">
                <a16:creationId xmlns:a16="http://schemas.microsoft.com/office/drawing/2014/main" id="{67797220-D951-409E-B50C-DDE53BB66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3" name="Symbol zastępczy zawartości 2"/>
          <p:cNvSpPr txBox="1">
            <a:spLocks/>
          </p:cNvSpPr>
          <p:nvPr/>
        </p:nvSpPr>
        <p:spPr>
          <a:xfrm>
            <a:off x="5076056" y="2332037"/>
            <a:ext cx="388843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Wingdings" pitchFamily="2" charset="2"/>
              <a:buChar char="§"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481243A2-2800-4CDA-AD71-88D30D30CAE6}"/>
              </a:ext>
            </a:extLst>
          </p:cNvPr>
          <p:cNvSpPr/>
          <p:nvPr/>
        </p:nvSpPr>
        <p:spPr>
          <a:xfrm>
            <a:off x="1661750" y="1296525"/>
            <a:ext cx="5400600" cy="1058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rgbClr val="002060"/>
                </a:solidFill>
              </a:rPr>
              <a:t>Miejsce na naklejkę pozostaje puste.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BFEC6C3-E62A-427B-AE70-797070BAE1E1}"/>
              </a:ext>
            </a:extLst>
          </p:cNvPr>
          <p:cNvSpPr txBox="1"/>
          <p:nvPr/>
        </p:nvSpPr>
        <p:spPr>
          <a:xfrm>
            <a:off x="5652120" y="2815117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solidFill>
                  <a:srgbClr val="002060"/>
                </a:solidFill>
              </a:rPr>
              <a:t>0  0  3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60C67BB-4BAA-457A-AFD7-176869870EFE}"/>
              </a:ext>
            </a:extLst>
          </p:cNvPr>
          <p:cNvSpPr txBox="1"/>
          <p:nvPr/>
        </p:nvSpPr>
        <p:spPr>
          <a:xfrm>
            <a:off x="5802199" y="3059269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solidFill>
                  <a:srgbClr val="002060"/>
                </a:solidFill>
              </a:rPr>
              <a:t> 0  7  1  2  1  1  1  1  1  1  1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DB47764-2A19-440B-8BA3-FB299F85F4AB}"/>
              </a:ext>
            </a:extLst>
          </p:cNvPr>
          <p:cNvSpPr txBox="1"/>
          <p:nvPr/>
        </p:nvSpPr>
        <p:spPr>
          <a:xfrm>
            <a:off x="6025172" y="3326521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solidFill>
                  <a:srgbClr val="002060"/>
                </a:solidFill>
              </a:rPr>
              <a:t> A  U D    0  1 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07362EB-33FB-4EE6-BDEC-60F4255F1B0D}"/>
              </a:ext>
            </a:extLst>
          </p:cNvPr>
          <p:cNvSpPr txBox="1"/>
          <p:nvPr/>
        </p:nvSpPr>
        <p:spPr>
          <a:xfrm>
            <a:off x="5728634" y="3539839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solidFill>
                  <a:srgbClr val="002060"/>
                </a:solidFill>
              </a:rPr>
              <a:t>0  1  </a:t>
            </a: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9B750ABE-25DF-4A37-BF5B-F6232DDDA5E3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1569052" y="3398093"/>
            <a:ext cx="4456120" cy="5153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07AAFCDE-4911-4304-BF7E-F37D89AC5FD4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1228051" y="3478284"/>
            <a:ext cx="4500583" cy="18466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749014BE-8429-4751-A2BA-D94D98D6EB4D}"/>
              </a:ext>
            </a:extLst>
          </p:cNvPr>
          <p:cNvSpPr txBox="1"/>
          <p:nvPr/>
        </p:nvSpPr>
        <p:spPr>
          <a:xfrm>
            <a:off x="1475656" y="3861048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solidFill>
                  <a:srgbClr val="002060"/>
                </a:solidFill>
              </a:rPr>
              <a:t>0  7  1  2  1  1  1  1  1  1  1</a:t>
            </a:r>
          </a:p>
        </p:txBody>
      </p:sp>
    </p:spTree>
    <p:extLst>
      <p:ext uri="{BB962C8B-B14F-4D97-AF65-F5344CB8AC3E}">
        <p14:creationId xmlns:p14="http://schemas.microsoft.com/office/powerpoint/2010/main" val="137106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865532"/>
            <a:ext cx="8382000" cy="115212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l-PL" sz="2800" dirty="0">
                <a:latin typeface="+mn-lt"/>
              </a:rPr>
              <a:t> </a:t>
            </a:r>
            <a:br>
              <a:rPr lang="pl-PL" sz="2800" dirty="0">
                <a:latin typeface="+mn-lt"/>
              </a:rPr>
            </a:b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Część praktyczna  - model w i </a:t>
            </a:r>
            <a:r>
              <a:rPr lang="pl-PL" sz="2800" dirty="0" err="1">
                <a:latin typeface="+mn-lt"/>
              </a:rPr>
              <a:t>wk</a:t>
            </a:r>
            <a:br>
              <a:rPr lang="pl-PL" sz="2800" dirty="0">
                <a:latin typeface="+mn-lt"/>
              </a:rPr>
            </a:b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Po zakodowaniu przez zdających prac i kart oceny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1000" y="2505472"/>
            <a:ext cx="8382000" cy="435252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800" dirty="0"/>
              <a:t>bez zmian pozostaje:</a:t>
            </a:r>
          </a:p>
          <a:p>
            <a:pPr marL="714375" indent="-457200">
              <a:buFont typeface="Wingdings" panose="05000000000000000000" pitchFamily="2" charset="2"/>
              <a:buChar char="q"/>
            </a:pPr>
            <a:r>
              <a:rPr lang="pl-PL" sz="2800" dirty="0"/>
              <a:t>przebieg egzaminu,</a:t>
            </a:r>
          </a:p>
          <a:p>
            <a:pPr marL="714375" indent="-457200">
              <a:buFont typeface="Wingdings" panose="05000000000000000000" pitchFamily="2" charset="2"/>
              <a:buChar char="q"/>
            </a:pPr>
            <a:r>
              <a:rPr lang="pl-PL" sz="2800" dirty="0"/>
              <a:t>ocenianie przez egzaminatora pracy i rezultatów wykonania zadania przez zdających,</a:t>
            </a:r>
          </a:p>
          <a:p>
            <a:pPr marL="714375" indent="-457200">
              <a:buFont typeface="Wingdings" panose="05000000000000000000" pitchFamily="2" charset="2"/>
              <a:buChar char="q"/>
            </a:pPr>
            <a:r>
              <a:rPr lang="pl-PL" sz="2800" dirty="0"/>
              <a:t>sposób wypełniania przez egzaminatora zasad oceniania. </a:t>
            </a:r>
          </a:p>
          <a:p>
            <a:pPr marL="0" indent="0">
              <a:buNone/>
            </a:pP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D506AE-BC8D-47B2-B8EB-BB270348506E}" type="slidenum">
              <a:rPr lang="pl-PL" smtClean="0"/>
              <a:pPr>
                <a:defRPr/>
              </a:pPr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05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AA67F1-B16E-432B-A8B0-865E3EF89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054" y="892590"/>
            <a:ext cx="8382000" cy="69904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l-PL" sz="2800" dirty="0">
                <a:latin typeface="+mn-lt"/>
              </a:rPr>
              <a:t>Część praktyczna  - model w i </a:t>
            </a:r>
            <a:r>
              <a:rPr lang="pl-PL" sz="2800" dirty="0" err="1">
                <a:latin typeface="+mn-lt"/>
              </a:rPr>
              <a:t>wk</a:t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Po zakończeniu oceniania egzaminator: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2162336C-9895-43CF-8CD1-2C67F70FF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44824"/>
            <a:ext cx="8382000" cy="478457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60363" indent="-363538">
              <a:buFont typeface="Wingdings" panose="05000000000000000000" pitchFamily="2" charset="2"/>
              <a:buChar char="q"/>
            </a:pPr>
            <a:r>
              <a:rPr lang="pl-PL" dirty="0"/>
              <a:t>loguje się do SIOEPKZ na swoje konto.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5DA8F583-856E-4874-BB20-D8C3BB748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870011"/>
            <a:ext cx="2808312" cy="2287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F644808-544B-4536-AC2F-A8929B5FF517}"/>
              </a:ext>
            </a:extLst>
          </p:cNvPr>
          <p:cNvSpPr txBox="1"/>
          <p:nvPr/>
        </p:nvSpPr>
        <p:spPr>
          <a:xfrm>
            <a:off x="586668" y="5085184"/>
            <a:ext cx="799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Uwaga!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l-PL" dirty="0"/>
              <a:t>Przed egzaminem egzaminator powinien sprawdzić, czy może się zalogować</a:t>
            </a:r>
            <a:br>
              <a:rPr lang="pl-PL" dirty="0"/>
            </a:br>
            <a:r>
              <a:rPr lang="pl-PL" dirty="0"/>
              <a:t>do systemu, czy jego hasło do systemu jest aktualne.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l-PL" dirty="0"/>
              <a:t>Musi pamiętać swoje dane do logowania: login i hasło.</a:t>
            </a:r>
          </a:p>
          <a:p>
            <a:r>
              <a:rPr lang="pl-PL" dirty="0"/>
              <a:t> </a:t>
            </a:r>
          </a:p>
        </p:txBody>
      </p:sp>
      <p:pic>
        <p:nvPicPr>
          <p:cNvPr id="10" name="Picture 2" descr="E:\@Passport_Gosia\Konferencje\Prezentacje\Zima 2014\Rysunki gotowe\praca przy komputerze 1.tif">
            <a:extLst>
              <a:ext uri="{FF2B5EF4-FFF2-40B4-BE49-F238E27FC236}">
                <a16:creationId xmlns:a16="http://schemas.microsoft.com/office/drawing/2014/main" id="{56AC4962-841C-427C-9D06-21E420536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63724" y="3068960"/>
            <a:ext cx="1584176" cy="158417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7327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AA67F1-B16E-432B-A8B0-865E3EF89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25800"/>
            <a:ext cx="8382000" cy="69904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l-PL" sz="2800" dirty="0">
                <a:latin typeface="+mn-lt"/>
              </a:rPr>
              <a:t>Po zakończeniu oceniania egzaminator: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2162336C-9895-43CF-8CD1-2C67F70FF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56792"/>
            <a:ext cx="8382000" cy="50726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60363" indent="-363538">
              <a:buFont typeface="Wingdings" panose="05000000000000000000" pitchFamily="2" charset="2"/>
              <a:buChar char="q"/>
            </a:pPr>
            <a:r>
              <a:rPr lang="pl-PL" dirty="0"/>
              <a:t>loguje się do SIOEPKZ na swoje konto,</a:t>
            </a:r>
          </a:p>
          <a:p>
            <a:pPr marL="360363" indent="-363538">
              <a:buFont typeface="Wingdings" panose="05000000000000000000" pitchFamily="2" charset="2"/>
              <a:buChar char="q"/>
            </a:pPr>
            <a:r>
              <a:rPr lang="pl-PL" dirty="0"/>
              <a:t>przenosi wyniki oceny z zasad oceniania bezpośrednio na karty w SIOEPKZ. </a:t>
            </a:r>
          </a:p>
          <a:p>
            <a:pPr>
              <a:buFont typeface="Wingdings" panose="05000000000000000000" pitchFamily="2" charset="2"/>
              <a:buChar char="q"/>
            </a:pPr>
            <a:endParaRPr lang="pl-PL" dirty="0"/>
          </a:p>
        </p:txBody>
      </p:sp>
      <p:sp>
        <p:nvSpPr>
          <p:cNvPr id="8" name="Strzałka w dół 2">
            <a:extLst>
              <a:ext uri="{FF2B5EF4-FFF2-40B4-BE49-F238E27FC236}">
                <a16:creationId xmlns:a16="http://schemas.microsoft.com/office/drawing/2014/main" id="{E6FAC5D3-1C28-4D8D-8F71-6346CD5BF00B}"/>
              </a:ext>
            </a:extLst>
          </p:cNvPr>
          <p:cNvSpPr/>
          <p:nvPr/>
        </p:nvSpPr>
        <p:spPr>
          <a:xfrm rot="16200000">
            <a:off x="5292729" y="3889554"/>
            <a:ext cx="720080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0D2DEF50-6296-43F5-B069-881CB7901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875" y="3106168"/>
            <a:ext cx="1820337" cy="3311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8A444411-9F43-4603-9642-4B64B1AD80F8}"/>
              </a:ext>
            </a:extLst>
          </p:cNvPr>
          <p:cNvGrpSpPr/>
          <p:nvPr/>
        </p:nvGrpSpPr>
        <p:grpSpPr>
          <a:xfrm>
            <a:off x="3052303" y="3421502"/>
            <a:ext cx="1800200" cy="2398870"/>
            <a:chOff x="3059832" y="2060848"/>
            <a:chExt cx="1800200" cy="239887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CA113ED9-7D6F-478B-AA97-DF0BE1B7A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94"/>
            <a:stretch/>
          </p:blipFill>
          <p:spPr>
            <a:xfrm>
              <a:off x="3059832" y="2060848"/>
              <a:ext cx="1800200" cy="2398870"/>
            </a:xfrm>
            <a:prstGeom prst="rect">
              <a:avLst/>
            </a:prstGeom>
          </p:spPr>
        </p:pic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27961454-EF11-4B97-BFA6-C2474593C9D5}"/>
                </a:ext>
              </a:extLst>
            </p:cNvPr>
            <p:cNvSpPr txBox="1"/>
            <p:nvPr/>
          </p:nvSpPr>
          <p:spPr>
            <a:xfrm>
              <a:off x="3701737" y="2230085"/>
              <a:ext cx="22219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dirty="0">
                  <a:solidFill>
                    <a:srgbClr val="002060"/>
                  </a:solidFill>
                </a:rPr>
                <a:t>0</a:t>
              </a:r>
            </a:p>
            <a:p>
              <a:r>
                <a:rPr lang="pl-PL" sz="1400" dirty="0">
                  <a:solidFill>
                    <a:srgbClr val="002060"/>
                  </a:solidFill>
                </a:rPr>
                <a:t>0</a:t>
              </a:r>
            </a:p>
            <a:p>
              <a:r>
                <a:rPr lang="pl-PL" sz="1400" dirty="0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5F385A39-6BAD-4DA2-92EB-5873CA36ACA0}"/>
                </a:ext>
              </a:extLst>
            </p:cNvPr>
            <p:cNvSpPr txBox="1"/>
            <p:nvPr/>
          </p:nvSpPr>
          <p:spPr>
            <a:xfrm>
              <a:off x="3848836" y="2231795"/>
              <a:ext cx="22219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dirty="0">
                  <a:solidFill>
                    <a:srgbClr val="002060"/>
                  </a:solidFill>
                </a:rPr>
                <a:t>0</a:t>
              </a:r>
            </a:p>
            <a:p>
              <a:r>
                <a:rPr lang="pl-PL" sz="1400" dirty="0">
                  <a:solidFill>
                    <a:srgbClr val="002060"/>
                  </a:solidFill>
                </a:rPr>
                <a:t>0</a:t>
              </a:r>
            </a:p>
            <a:p>
              <a:r>
                <a:rPr lang="pl-PL" sz="1400" dirty="0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989209F5-C82F-486C-B014-B066E7ED0F36}"/>
                </a:ext>
              </a:extLst>
            </p:cNvPr>
            <p:cNvSpPr txBox="1"/>
            <p:nvPr/>
          </p:nvSpPr>
          <p:spPr>
            <a:xfrm>
              <a:off x="3985144" y="2230085"/>
              <a:ext cx="22219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dirty="0">
                  <a:solidFill>
                    <a:srgbClr val="002060"/>
                  </a:solidFill>
                </a:rPr>
                <a:t>0</a:t>
              </a:r>
            </a:p>
            <a:p>
              <a:r>
                <a:rPr lang="pl-PL" sz="1400" dirty="0">
                  <a:solidFill>
                    <a:srgbClr val="002060"/>
                  </a:solidFill>
                </a:rPr>
                <a:t>0</a:t>
              </a:r>
            </a:p>
            <a:p>
              <a:r>
                <a:rPr lang="pl-PL" sz="1400" dirty="0">
                  <a:solidFill>
                    <a:srgbClr val="002060"/>
                  </a:solidFill>
                </a:rPr>
                <a:t>3</a:t>
              </a:r>
            </a:p>
          </p:txBody>
        </p:sp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15942E56-9DD2-47CA-B9A0-CEC4129C87CA}"/>
                </a:ext>
              </a:extLst>
            </p:cNvPr>
            <p:cNvSpPr txBox="1"/>
            <p:nvPr/>
          </p:nvSpPr>
          <p:spPr>
            <a:xfrm>
              <a:off x="4109946" y="2230085"/>
              <a:ext cx="22219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dirty="0">
                  <a:solidFill>
                    <a:srgbClr val="002060"/>
                  </a:solidFill>
                </a:rPr>
                <a:t>0</a:t>
              </a:r>
            </a:p>
            <a:p>
              <a:r>
                <a:rPr lang="pl-PL" sz="1400" dirty="0">
                  <a:solidFill>
                    <a:srgbClr val="002060"/>
                  </a:solidFill>
                </a:rPr>
                <a:t>0</a:t>
              </a:r>
            </a:p>
            <a:p>
              <a:r>
                <a:rPr lang="pl-PL" sz="1400" dirty="0">
                  <a:solidFill>
                    <a:srgbClr val="002060"/>
                  </a:solidFill>
                </a:rPr>
                <a:t>4</a:t>
              </a:r>
            </a:p>
          </p:txBody>
        </p:sp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1D68F053-8E92-4A67-AD8D-C5E750B290BE}"/>
                </a:ext>
              </a:extLst>
            </p:cNvPr>
            <p:cNvSpPr txBox="1"/>
            <p:nvPr/>
          </p:nvSpPr>
          <p:spPr>
            <a:xfrm>
              <a:off x="4246254" y="2230085"/>
              <a:ext cx="22219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dirty="0">
                  <a:solidFill>
                    <a:srgbClr val="002060"/>
                  </a:solidFill>
                </a:rPr>
                <a:t>0</a:t>
              </a:r>
            </a:p>
            <a:p>
              <a:r>
                <a:rPr lang="pl-PL" sz="1400" dirty="0">
                  <a:solidFill>
                    <a:srgbClr val="002060"/>
                  </a:solidFill>
                </a:rPr>
                <a:t>0</a:t>
              </a:r>
            </a:p>
            <a:p>
              <a:r>
                <a:rPr lang="pl-PL" sz="1400" dirty="0">
                  <a:solidFill>
                    <a:srgbClr val="002060"/>
                  </a:solidFill>
                </a:rPr>
                <a:t>5</a:t>
              </a:r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B715B797-9348-4F4A-809D-39B525B6644A}"/>
                </a:ext>
              </a:extLst>
            </p:cNvPr>
            <p:cNvSpPr txBox="1"/>
            <p:nvPr/>
          </p:nvSpPr>
          <p:spPr>
            <a:xfrm>
              <a:off x="4371609" y="2230085"/>
              <a:ext cx="22219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dirty="0">
                  <a:solidFill>
                    <a:srgbClr val="002060"/>
                  </a:solidFill>
                </a:rPr>
                <a:t>0</a:t>
              </a:r>
            </a:p>
            <a:p>
              <a:r>
                <a:rPr lang="pl-PL" sz="1400" dirty="0">
                  <a:solidFill>
                    <a:srgbClr val="002060"/>
                  </a:solidFill>
                </a:rPr>
                <a:t>0</a:t>
              </a:r>
            </a:p>
            <a:p>
              <a:r>
                <a:rPr lang="pl-PL" sz="1400" dirty="0">
                  <a:solidFill>
                    <a:srgbClr val="002060"/>
                  </a:solidFill>
                </a:rPr>
                <a:t>6</a:t>
              </a:r>
            </a:p>
          </p:txBody>
        </p:sp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E37FF053-E33C-4611-B9A2-CB13BBCD2140}"/>
                </a:ext>
              </a:extLst>
            </p:cNvPr>
            <p:cNvSpPr txBox="1"/>
            <p:nvPr/>
          </p:nvSpPr>
          <p:spPr>
            <a:xfrm>
              <a:off x="3707904" y="3789040"/>
              <a:ext cx="108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>
                  <a:solidFill>
                    <a:srgbClr val="002060"/>
                  </a:solidFill>
                </a:rPr>
                <a:t>T </a:t>
              </a:r>
              <a:r>
                <a:rPr lang="pl-PL" sz="1200" b="1" dirty="0" err="1">
                  <a:solidFill>
                    <a:srgbClr val="002060"/>
                  </a:solidFill>
                </a:rPr>
                <a:t>T</a:t>
              </a:r>
              <a:r>
                <a:rPr lang="pl-PL" sz="1200" b="1" dirty="0">
                  <a:solidFill>
                    <a:srgbClr val="002060"/>
                  </a:solidFill>
                </a:rPr>
                <a:t>  N  T N  T</a:t>
              </a:r>
            </a:p>
            <a:p>
              <a:r>
                <a:rPr lang="pl-PL" sz="1200" b="1" dirty="0">
                  <a:solidFill>
                    <a:srgbClr val="002060"/>
                  </a:solidFill>
                </a:rPr>
                <a:t>N T  </a:t>
              </a:r>
              <a:r>
                <a:rPr lang="pl-PL" sz="1200" b="1" dirty="0" err="1">
                  <a:solidFill>
                    <a:srgbClr val="002060"/>
                  </a:solidFill>
                </a:rPr>
                <a:t>T</a:t>
              </a:r>
              <a:r>
                <a:rPr lang="pl-PL" sz="1200" b="1" dirty="0">
                  <a:solidFill>
                    <a:srgbClr val="002060"/>
                  </a:solidFill>
                </a:rPr>
                <a:t>  </a:t>
              </a:r>
              <a:r>
                <a:rPr lang="pl-PL" sz="1200" b="1" dirty="0" err="1">
                  <a:solidFill>
                    <a:srgbClr val="002060"/>
                  </a:solidFill>
                </a:rPr>
                <a:t>T</a:t>
              </a:r>
              <a:r>
                <a:rPr lang="pl-PL" sz="1200" b="1" dirty="0">
                  <a:solidFill>
                    <a:srgbClr val="002060"/>
                  </a:solidFill>
                </a:rPr>
                <a:t>  </a:t>
              </a:r>
              <a:r>
                <a:rPr lang="pl-PL" sz="1200" b="1" dirty="0" err="1">
                  <a:solidFill>
                    <a:srgbClr val="002060"/>
                  </a:solidFill>
                </a:rPr>
                <a:t>T</a:t>
              </a:r>
              <a:r>
                <a:rPr lang="pl-PL" sz="1200" b="1" dirty="0">
                  <a:solidFill>
                    <a:srgbClr val="002060"/>
                  </a:solidFill>
                </a:rPr>
                <a:t> N</a:t>
              </a:r>
            </a:p>
          </p:txBody>
        </p:sp>
      </p:grp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EFBA78C4-B20C-456D-8309-A7CFBB46A5D6}"/>
              </a:ext>
            </a:extLst>
          </p:cNvPr>
          <p:cNvSpPr txBox="1"/>
          <p:nvPr/>
        </p:nvSpPr>
        <p:spPr>
          <a:xfrm>
            <a:off x="461284" y="6042728"/>
            <a:ext cx="61455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C00000"/>
                </a:solidFill>
              </a:rPr>
              <a:t>Nie wypełnia papierowych kart oceny, tzw. biedronek.</a:t>
            </a:r>
          </a:p>
        </p:txBody>
      </p:sp>
      <p:pic>
        <p:nvPicPr>
          <p:cNvPr id="21" name="Picture 2" descr="E:\@Passport_Gosia\Konferencje\Prezentacje\Zima 2014\Rysunki gotowe\praca przy komputerze 1.tif">
            <a:extLst>
              <a:ext uri="{FF2B5EF4-FFF2-40B4-BE49-F238E27FC236}">
                <a16:creationId xmlns:a16="http://schemas.microsoft.com/office/drawing/2014/main" id="{72AE6360-60E4-42F1-9548-DA64A08AD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63724" y="3068960"/>
            <a:ext cx="1584176" cy="158417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5548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1376" y="476672"/>
            <a:ext cx="8640960" cy="936104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+mn-lt"/>
              </a:rPr>
              <a:t>Urządzenie do wprowadzania ocen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4367201"/>
          </a:xfrm>
        </p:spPr>
        <p:txBody>
          <a:bodyPr>
            <a:noAutofit/>
          </a:bodyPr>
          <a:lstStyle/>
          <a:p>
            <a:r>
              <a:rPr lang="pl-PL" sz="2400" dirty="0"/>
              <a:t>Dowolne urządzenie: komputer, laptop, tablet.</a:t>
            </a:r>
          </a:p>
          <a:p>
            <a:r>
              <a:rPr lang="pl-PL" sz="2400" dirty="0"/>
              <a:t>Egzaminator korzysta ze swojego urządzenia (laptop/tablet).</a:t>
            </a:r>
          </a:p>
          <a:p>
            <a:r>
              <a:rPr lang="pl-PL" sz="2400" dirty="0"/>
              <a:t>W przypadku gdy egzaminator nie posiada własnego urządzenia, odpowiednie urządzenie (komputer/laptop/tablet) zapewnia PZE.</a:t>
            </a:r>
          </a:p>
          <a:p>
            <a:pPr marL="0" indent="0">
              <a:buNone/>
            </a:pPr>
            <a:r>
              <a:rPr lang="pl-PL" sz="28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3319051" cy="221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53976"/>
            <a:ext cx="2912000" cy="215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862943"/>
            <a:ext cx="1935658" cy="193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46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40960" cy="936104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+mn-lt"/>
              </a:rPr>
              <a:t>Stanowisko do wprowadzania ocen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709464"/>
            <a:ext cx="8136904" cy="4655233"/>
          </a:xfrm>
        </p:spPr>
        <p:txBody>
          <a:bodyPr>
            <a:normAutofit/>
          </a:bodyPr>
          <a:lstStyle/>
          <a:p>
            <a:pPr marL="455613" indent="-458788">
              <a:buFont typeface="Wingdings" panose="05000000000000000000" pitchFamily="2" charset="2"/>
              <a:buChar char="q"/>
            </a:pPr>
            <a:r>
              <a:rPr lang="pl-PL" sz="2400" dirty="0"/>
              <a:t>Dowolne miejsce z dostępem do Internetu, </a:t>
            </a:r>
            <a:br>
              <a:rPr lang="pl-PL" sz="2400" dirty="0"/>
            </a:br>
            <a:r>
              <a:rPr lang="pl-PL" sz="2400" dirty="0"/>
              <a:t>które zapewnia PZE. </a:t>
            </a:r>
          </a:p>
          <a:p>
            <a:pPr marL="455613" indent="-458788">
              <a:buFont typeface="Wingdings" panose="05000000000000000000" pitchFamily="2" charset="2"/>
              <a:buChar char="q"/>
            </a:pPr>
            <a:r>
              <a:rPr lang="pl-PL" sz="2400" dirty="0"/>
              <a:t>Może to być:</a:t>
            </a:r>
          </a:p>
          <a:p>
            <a:pPr marL="630238">
              <a:buFont typeface="Wingdings" panose="05000000000000000000" pitchFamily="2" charset="2"/>
              <a:buChar char="ü"/>
            </a:pPr>
            <a:r>
              <a:rPr lang="pl-PL" dirty="0"/>
              <a:t>sala egzaminacyjna </a:t>
            </a:r>
          </a:p>
          <a:p>
            <a:pPr marL="0" indent="0">
              <a:buNone/>
            </a:pPr>
            <a:r>
              <a:rPr lang="pl-PL" dirty="0"/>
              <a:t>	</a:t>
            </a:r>
            <a:r>
              <a:rPr lang="pl-PL" i="1" dirty="0"/>
              <a:t>Uwaga! urządzenie telekomunikacyjne należy wnieść  do sali 	egzaminacyjnej </a:t>
            </a:r>
            <a:r>
              <a:rPr lang="pl-PL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zakończonym egzaminie, tylko na czas 	wprowadzania wyników.</a:t>
            </a:r>
          </a:p>
          <a:p>
            <a:pPr marL="714375" indent="-261938">
              <a:buFont typeface="Wingdings" panose="05000000000000000000" pitchFamily="2" charset="2"/>
              <a:buChar char="ü"/>
            </a:pPr>
            <a:r>
              <a:rPr lang="pl-PL" dirty="0"/>
              <a:t>sala lekcyjna, komputerowa w pobliżu sali egzaminacyjnej</a:t>
            </a:r>
          </a:p>
          <a:p>
            <a:pPr marL="714375" indent="-261938">
              <a:buFont typeface="Wingdings" panose="05000000000000000000" pitchFamily="2" charset="2"/>
              <a:buChar char="ü"/>
            </a:pPr>
            <a:r>
              <a:rPr lang="pl-PL" dirty="0"/>
              <a:t>sekretariat. </a:t>
            </a:r>
          </a:p>
          <a:p>
            <a:endParaRPr lang="pl-PL" dirty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EFBD12C-8A99-4047-9BD0-1F088987A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1683689"/>
            <a:ext cx="2160240" cy="2160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10940A71-D728-4E36-AF78-3DB549C4F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chemeClr val="tx1"/>
                </a:solidFill>
                <a:latin typeface="+mn-lt"/>
              </a:rPr>
              <a:t>Wprowadzanie ocen do SIOEPKZ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4E235FB8-FFDB-45D7-92BF-FCD46FB62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8295456" cy="2286000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/>
              <a:t>Zalety:</a:t>
            </a:r>
          </a:p>
          <a:p>
            <a:pPr>
              <a:buFontTx/>
              <a:buChar char="-"/>
            </a:pPr>
            <a:r>
              <a:rPr lang="pl-PL" sz="2400" dirty="0"/>
              <a:t>przeniesione wszystkie oceny do systemu</a:t>
            </a:r>
          </a:p>
          <a:p>
            <a:pPr>
              <a:buFontTx/>
              <a:buChar char="-"/>
            </a:pPr>
            <a:r>
              <a:rPr lang="pl-PL" sz="2400" dirty="0"/>
              <a:t>mniej pomyłek w przenoszeniu</a:t>
            </a:r>
          </a:p>
          <a:p>
            <a:pPr>
              <a:buFontTx/>
              <a:buChar char="-"/>
            </a:pPr>
            <a:r>
              <a:rPr lang="pl-PL" sz="2400" dirty="0"/>
              <a:t>oszczędność czasu.</a:t>
            </a:r>
          </a:p>
          <a:p>
            <a:pPr>
              <a:buFontTx/>
              <a:buChar char="-"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1102F23-A9D3-4AD4-BABB-32A8FBADC26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63574" y="3539331"/>
            <a:ext cx="8012881" cy="2914005"/>
          </a:xfrm>
        </p:spPr>
        <p:txBody>
          <a:bodyPr>
            <a:normAutofit lnSpcReduction="10000"/>
          </a:bodyPr>
          <a:lstStyle/>
          <a:p>
            <a:r>
              <a:rPr lang="pl-PL" dirty="0"/>
              <a:t>W przypadku problemów prosimy o kontakt z OKE: </a:t>
            </a:r>
          </a:p>
          <a:p>
            <a:pPr marL="0" indent="0">
              <a:buNone/>
            </a:pPr>
            <a:r>
              <a:rPr lang="pl-PL" dirty="0"/>
              <a:t>Tel. </a:t>
            </a:r>
          </a:p>
          <a:p>
            <a:pPr marL="432000" indent="-457200">
              <a:spcBef>
                <a:spcPts val="0"/>
              </a:spcBef>
              <a:buNone/>
            </a:pPr>
            <a:r>
              <a:rPr lang="pl-PL" dirty="0"/>
              <a:t>	12 68 32 181			538 276 006</a:t>
            </a:r>
          </a:p>
          <a:p>
            <a:pPr marL="432000" indent="-457200">
              <a:spcBef>
                <a:spcPts val="0"/>
              </a:spcBef>
              <a:buNone/>
            </a:pPr>
            <a:r>
              <a:rPr lang="pl-PL" dirty="0"/>
              <a:t>	12 68 32 182</a:t>
            </a:r>
          </a:p>
          <a:p>
            <a:pPr marL="432000" indent="-457200">
              <a:spcBef>
                <a:spcPts val="0"/>
              </a:spcBef>
              <a:buNone/>
            </a:pPr>
            <a:r>
              <a:rPr lang="pl-PL" dirty="0"/>
              <a:t>	12 68 32 188</a:t>
            </a:r>
          </a:p>
          <a:p>
            <a:pPr marL="432000" indent="-457200">
              <a:spcBef>
                <a:spcPts val="0"/>
              </a:spcBef>
              <a:buNone/>
            </a:pPr>
            <a:r>
              <a:rPr lang="pl-PL" dirty="0"/>
              <a:t>	12 68 32 189</a:t>
            </a:r>
          </a:p>
          <a:p>
            <a:pPr marL="432000" indent="-457200">
              <a:spcBef>
                <a:spcPts val="0"/>
              </a:spcBef>
              <a:buNone/>
            </a:pPr>
            <a:r>
              <a:rPr lang="pl-PL" dirty="0"/>
              <a:t>	12 68 32 190</a:t>
            </a:r>
          </a:p>
          <a:p>
            <a:pPr marL="432000" indent="-457200">
              <a:spcBef>
                <a:spcPts val="0"/>
              </a:spcBef>
              <a:buNone/>
            </a:pPr>
            <a:r>
              <a:rPr lang="pl-PL" dirty="0"/>
              <a:t>	12 68 32 197</a:t>
            </a:r>
          </a:p>
          <a:p>
            <a:pPr marL="432000" indent="-457200">
              <a:spcBef>
                <a:spcPts val="0"/>
              </a:spcBef>
              <a:buNone/>
            </a:pPr>
            <a:r>
              <a:rPr lang="pl-PL" dirty="0"/>
              <a:t>	</a:t>
            </a:r>
          </a:p>
          <a:p>
            <a:endParaRPr lang="pl-PL" dirty="0"/>
          </a:p>
        </p:txBody>
      </p:sp>
      <p:pic>
        <p:nvPicPr>
          <p:cNvPr id="9" name="Grafika 8" descr="Słuchawka">
            <a:extLst>
              <a:ext uri="{FF2B5EF4-FFF2-40B4-BE49-F238E27FC236}">
                <a16:creationId xmlns:a16="http://schemas.microsoft.com/office/drawing/2014/main" id="{6A56130D-9B11-4927-97DE-91F7C5E73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845" y="4149080"/>
            <a:ext cx="288032" cy="288032"/>
          </a:xfrm>
          <a:prstGeom prst="rect">
            <a:avLst/>
          </a:prstGeom>
        </p:spPr>
      </p:pic>
      <p:pic>
        <p:nvPicPr>
          <p:cNvPr id="7" name="Grafika 6" descr="Słuchawka">
            <a:extLst>
              <a:ext uri="{FF2B5EF4-FFF2-40B4-BE49-F238E27FC236}">
                <a16:creationId xmlns:a16="http://schemas.microsoft.com/office/drawing/2014/main" id="{D7CDD2EB-58D9-4344-89E5-EBB25B578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7944" y="4437112"/>
            <a:ext cx="288032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0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B1CB3F-0761-42CF-8FE1-646479A567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Przygotowanie i przeprowadzenie egzaminów zawodowych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3D55842-D0E0-4F88-A3E6-B21249D2AD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Sesja </a:t>
            </a:r>
            <a:r>
              <a:rPr lang="pl-PL" i="1" dirty="0"/>
              <a:t>Lato 2024</a:t>
            </a:r>
          </a:p>
        </p:txBody>
      </p:sp>
    </p:spTree>
    <p:extLst>
      <p:ext uri="{BB962C8B-B14F-4D97-AF65-F5344CB8AC3E}">
        <p14:creationId xmlns:p14="http://schemas.microsoft.com/office/powerpoint/2010/main" val="103481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awel i pieczęć wejście przysp">
            <a:hlinkClick r:id="" action="ppaction://media"/>
            <a:extLst>
              <a:ext uri="{FF2B5EF4-FFF2-40B4-BE49-F238E27FC236}">
                <a16:creationId xmlns:a16="http://schemas.microsoft.com/office/drawing/2014/main" id="{C55DE459-9F75-40C9-938B-93B3BE92CC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72437"/>
            <a:ext cx="9801109" cy="5513125"/>
          </a:xfrm>
        </p:spPr>
      </p:pic>
    </p:spTree>
    <p:extLst>
      <p:ext uri="{BB962C8B-B14F-4D97-AF65-F5344CB8AC3E}">
        <p14:creationId xmlns:p14="http://schemas.microsoft.com/office/powerpoint/2010/main" val="419607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9ADAFF30-CBF7-4CEC-84C0-D64488F64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70D6C7E4-D2F2-43B8-81BF-CAD4FA35B23A}"/>
              </a:ext>
            </a:extLst>
          </p:cNvPr>
          <p:cNvSpPr txBox="1">
            <a:spLocks/>
          </p:cNvSpPr>
          <p:nvPr/>
        </p:nvSpPr>
        <p:spPr>
          <a:xfrm>
            <a:off x="381000" y="1143000"/>
            <a:ext cx="8033010" cy="656054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pl-PL" sz="2700" spc="-38" dirty="0">
                <a:solidFill>
                  <a:srgbClr val="002060"/>
                </a:solidFill>
                <a:latin typeface="Calibri" panose="020F0502020204030204"/>
              </a:rPr>
              <a:t>Egzamin zawodowy – </a:t>
            </a:r>
            <a:r>
              <a:rPr lang="pl-PL" sz="2700" spc="-38" dirty="0">
                <a:solidFill>
                  <a:srgbClr val="C00000"/>
                </a:solidFill>
                <a:latin typeface="Calibri" panose="020F0502020204030204"/>
              </a:rPr>
              <a:t>Formuła 2019</a:t>
            </a:r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81110FD0-F136-476B-A46D-C98F24852A1E}"/>
              </a:ext>
            </a:extLst>
          </p:cNvPr>
          <p:cNvSpPr txBox="1">
            <a:spLocks/>
          </p:cNvSpPr>
          <p:nvPr/>
        </p:nvSpPr>
        <p:spPr>
          <a:xfrm>
            <a:off x="232578" y="2181016"/>
            <a:ext cx="8361219" cy="4043037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270000" algn="just" defTabSz="685800" fontAlgn="base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SzPct val="96000"/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  <a:latin typeface="Calibri" panose="020F0502020204030204"/>
              </a:rPr>
              <a:t>Egzamin  jest  </a:t>
            </a:r>
            <a:r>
              <a:rPr lang="pl-PL" sz="1800" b="1" dirty="0">
                <a:solidFill>
                  <a:srgbClr val="002060"/>
                </a:solidFill>
                <a:latin typeface="Calibri" panose="020F0502020204030204"/>
              </a:rPr>
              <a:t>obowiązkowy dla uczniów/słuchaczy szkół.</a:t>
            </a:r>
          </a:p>
          <a:p>
            <a:pPr marL="171450" indent="-270000" algn="just" defTabSz="685800" fontAlgn="base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SzPct val="96000"/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  <a:latin typeface="Calibri" panose="020F0502020204030204"/>
              </a:rPr>
              <a:t>Obowiązkowy </a:t>
            </a:r>
            <a:r>
              <a:rPr lang="pl-PL" sz="18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</a:t>
            </a:r>
            <a:r>
              <a:rPr lang="pl-PL" sz="1800" dirty="0">
                <a:solidFill>
                  <a:srgbClr val="002060"/>
                </a:solidFill>
                <a:latin typeface="Calibri" panose="020F0502020204030204"/>
              </a:rPr>
              <a:t> musi przystąpić do części pisemnej i praktycznej (nie musi zdać).</a:t>
            </a:r>
          </a:p>
          <a:p>
            <a:pPr marL="171450" indent="-270000" algn="just" defTabSz="685800" fontAlgn="base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SzPct val="96000"/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  <a:latin typeface="Calibri" panose="020F0502020204030204"/>
              </a:rPr>
              <a:t>Zdający przystąpił do egzaminu zawodowego, czyli:</a:t>
            </a:r>
          </a:p>
          <a:p>
            <a:pPr marL="490725" indent="-257175" defTabSz="685800">
              <a:spcBef>
                <a:spcPts val="1350"/>
              </a:spcBef>
              <a:spcAft>
                <a:spcPts val="15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l-PL" sz="1500" dirty="0">
                <a:solidFill>
                  <a:srgbClr val="002060"/>
                </a:solidFill>
                <a:latin typeface="Calibri" panose="020F0502020204030204"/>
              </a:rPr>
              <a:t>przyszedł na część pisemną i praktyczną egzaminu,</a:t>
            </a:r>
          </a:p>
          <a:p>
            <a:pPr marL="490725" indent="-257175" defTabSz="685800">
              <a:spcBef>
                <a:spcPts val="1350"/>
              </a:spcBef>
              <a:spcAft>
                <a:spcPts val="15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l-PL" sz="1500" dirty="0">
                <a:solidFill>
                  <a:srgbClr val="002060"/>
                </a:solidFill>
                <a:latin typeface="Calibri" panose="020F0502020204030204"/>
              </a:rPr>
              <a:t>złożył podpis na wykazie zdających,</a:t>
            </a:r>
          </a:p>
          <a:p>
            <a:pPr marL="490725" indent="-257175" defTabSz="685800">
              <a:spcBef>
                <a:spcPts val="1350"/>
              </a:spcBef>
              <a:spcAft>
                <a:spcPts val="15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l-PL" sz="1500" dirty="0">
                <a:solidFill>
                  <a:srgbClr val="002060"/>
                </a:solidFill>
                <a:latin typeface="Calibri" panose="020F0502020204030204"/>
              </a:rPr>
              <a:t>zalogował się w elektronicznym systemie przeprowadzania egzaminu, </a:t>
            </a:r>
          </a:p>
          <a:p>
            <a:pPr marL="490725" indent="-257175" defTabSz="685800">
              <a:spcBef>
                <a:spcPts val="1350"/>
              </a:spcBef>
              <a:spcAft>
                <a:spcPts val="15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l-PL" sz="1500" dirty="0">
                <a:solidFill>
                  <a:srgbClr val="002060"/>
                </a:solidFill>
                <a:latin typeface="Calibri" panose="020F0502020204030204"/>
              </a:rPr>
              <a:t>zakodował kartę oceny.</a:t>
            </a:r>
          </a:p>
          <a:p>
            <a:pPr marL="0" indent="0" algn="ctr" defTabSz="270000">
              <a:spcBef>
                <a:spcPts val="1350"/>
              </a:spcBef>
              <a:spcAft>
                <a:spcPts val="150"/>
              </a:spcAft>
              <a:buClr>
                <a:srgbClr val="4A66AC"/>
              </a:buClr>
              <a:buSzPct val="100000"/>
              <a:buNone/>
              <a:defRPr/>
            </a:pPr>
            <a:r>
              <a:rPr lang="pl-PL" sz="1800" dirty="0">
                <a:solidFill>
                  <a:srgbClr val="FF0000"/>
                </a:solidFill>
                <a:latin typeface="Calibri" panose="020F0502020204030204"/>
              </a:rPr>
              <a:t>Termin dodatkowy - dla osób (tylko uczniów i słuchaczy szkół), które z ważnych przyczyn losowych nie mogły przystąpić w terminie głównym.</a:t>
            </a:r>
          </a:p>
          <a:p>
            <a:pPr marL="405000" indent="-171450" defTabSz="685800">
              <a:spcBef>
                <a:spcPts val="1350"/>
              </a:spcBef>
              <a:spcAft>
                <a:spcPts val="150"/>
              </a:spcAft>
              <a:buClr>
                <a:srgbClr val="4A66AC"/>
              </a:buClr>
              <a:buSzPct val="100000"/>
              <a:defRPr/>
            </a:pPr>
            <a:endParaRPr lang="pl-PL" sz="1500" dirty="0">
              <a:solidFill>
                <a:srgbClr val="002060"/>
              </a:solidFill>
              <a:latin typeface="Calibri" panose="020F0502020204030204"/>
            </a:endParaRPr>
          </a:p>
          <a:p>
            <a:pPr marL="171450" indent="-270000" algn="just" defTabSz="685800" fontAlgn="base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SzPct val="96000"/>
              <a:buFont typeface="Wingdings" panose="05000000000000000000" pitchFamily="2" charset="2"/>
              <a:buChar char="ü"/>
              <a:defRPr/>
            </a:pPr>
            <a:endParaRPr lang="pl-PL" sz="1800" dirty="0">
              <a:solidFill>
                <a:srgbClr val="002060"/>
              </a:solidFill>
              <a:latin typeface="Calibri" panose="020F0502020204030204"/>
            </a:endParaRPr>
          </a:p>
          <a:p>
            <a:pPr marL="257175" indent="-257175" defTabSz="685800" fontAlgn="base">
              <a:spcBef>
                <a:spcPts val="750"/>
              </a:spcBef>
              <a:spcAft>
                <a:spcPct val="0"/>
              </a:spcAft>
              <a:defRPr/>
            </a:pPr>
            <a:endParaRPr lang="pl-PL" sz="1800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2885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3">
            <a:extLst>
              <a:ext uri="{FF2B5EF4-FFF2-40B4-BE49-F238E27FC236}">
                <a16:creationId xmlns:a16="http://schemas.microsoft.com/office/drawing/2014/main" id="{D415ED7C-DBBF-4501-87DA-2A2E93E2E739}"/>
              </a:ext>
            </a:extLst>
          </p:cNvPr>
          <p:cNvSpPr txBox="1">
            <a:spLocks/>
          </p:cNvSpPr>
          <p:nvPr/>
        </p:nvSpPr>
        <p:spPr>
          <a:xfrm>
            <a:off x="448324" y="1273715"/>
            <a:ext cx="6996620" cy="542925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5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pl-PL" sz="2700" spc="-38" dirty="0">
                <a:latin typeface="+mn-lt"/>
              </a:rPr>
              <a:t>Wniosek o termin dodatkowy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F1AC752-54FB-497C-9C81-C481D35B7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77" y="1944316"/>
            <a:ext cx="3239991" cy="3973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D7C02B94-05AD-4E22-9FB9-1B46559897F7}"/>
              </a:ext>
            </a:extLst>
          </p:cNvPr>
          <p:cNvSpPr/>
          <p:nvPr/>
        </p:nvSpPr>
        <p:spPr>
          <a:xfrm>
            <a:off x="248977" y="2199667"/>
            <a:ext cx="3239991" cy="2393005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pl-PL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C76FD9D-A39A-4B8E-9239-7C53222A392A}"/>
              </a:ext>
            </a:extLst>
          </p:cNvPr>
          <p:cNvSpPr txBox="1"/>
          <p:nvPr/>
        </p:nvSpPr>
        <p:spPr>
          <a:xfrm>
            <a:off x="3859449" y="2352878"/>
            <a:ext cx="5035574" cy="27238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24000" indent="-324000" algn="just" defTabSz="685800" fontAlgn="base">
              <a:spcBef>
                <a:spcPts val="9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50" kern="0" dirty="0">
                <a:solidFill>
                  <a:srgbClr val="002060"/>
                </a:solidFill>
              </a:rPr>
              <a:t>Wniosek, do dyrektora szkoły, składa uczeń/słuchacz </a:t>
            </a:r>
            <a:br>
              <a:rPr lang="pl-PL" sz="1650" kern="0" dirty="0">
                <a:solidFill>
                  <a:srgbClr val="002060"/>
                </a:solidFill>
              </a:rPr>
            </a:br>
            <a:r>
              <a:rPr lang="pl-PL" sz="1650" kern="0" dirty="0">
                <a:solidFill>
                  <a:srgbClr val="002060"/>
                </a:solidFill>
              </a:rPr>
              <a:t>nie później niż w dniu terminu głównego dla tego zdającego. </a:t>
            </a:r>
          </a:p>
          <a:p>
            <a:pPr marL="324000" indent="-324000" algn="just" defTabSz="685800" fontAlgn="base">
              <a:spcBef>
                <a:spcPts val="9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50" kern="0" dirty="0">
                <a:solidFill>
                  <a:srgbClr val="002060"/>
                </a:solidFill>
              </a:rPr>
              <a:t>Do wniosku muszą być dołączone dokumenty potwierdzające zasadność wniosku.</a:t>
            </a:r>
          </a:p>
          <a:p>
            <a:pPr marL="324000" indent="-324000" algn="just" defTabSz="685800" fontAlgn="base">
              <a:spcBef>
                <a:spcPts val="9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50" kern="0" dirty="0">
                <a:solidFill>
                  <a:srgbClr val="002060"/>
                </a:solidFill>
              </a:rPr>
              <a:t>O egzamin w terminie dodatkowym nie może wnioskować osoba, która ukończyła KKZ lub jest absolwentem szkoły.</a:t>
            </a:r>
          </a:p>
          <a:p>
            <a:pPr marL="324000" indent="-324000" algn="just" defTabSz="685800" fontAlgn="base">
              <a:spcBef>
                <a:spcPts val="9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pl-PL" sz="1650" kern="0" dirty="0">
              <a:solidFill>
                <a:srgbClr val="002060"/>
              </a:solidFill>
            </a:endParaRP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F7E11DAE-C54B-42A4-8622-B7242C6B74D9}"/>
              </a:ext>
            </a:extLst>
          </p:cNvPr>
          <p:cNvCxnSpPr>
            <a:cxnSpLocks/>
          </p:cNvCxnSpPr>
          <p:nvPr/>
        </p:nvCxnSpPr>
        <p:spPr>
          <a:xfrm flipH="1">
            <a:off x="3567256" y="2843307"/>
            <a:ext cx="379378" cy="236693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5282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3">
            <a:extLst>
              <a:ext uri="{FF2B5EF4-FFF2-40B4-BE49-F238E27FC236}">
                <a16:creationId xmlns:a16="http://schemas.microsoft.com/office/drawing/2014/main" id="{744E2656-0CF4-4393-8A86-01053F8C1D53}"/>
              </a:ext>
            </a:extLst>
          </p:cNvPr>
          <p:cNvSpPr txBox="1">
            <a:spLocks/>
          </p:cNvSpPr>
          <p:nvPr/>
        </p:nvSpPr>
        <p:spPr>
          <a:xfrm>
            <a:off x="671209" y="1275654"/>
            <a:ext cx="6996620" cy="542925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5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pl-PL" sz="2700" spc="-38" dirty="0">
                <a:latin typeface="+mn-lt"/>
              </a:rPr>
              <a:t>Wniosek o termin dodatkowy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0F3BD6A-BB10-4151-955E-B196D3470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77" y="1818579"/>
            <a:ext cx="3239991" cy="3973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7FBDC4A3-06C8-4B1C-9C51-8C39A4D5821B}"/>
              </a:ext>
            </a:extLst>
          </p:cNvPr>
          <p:cNvSpPr/>
          <p:nvPr/>
        </p:nvSpPr>
        <p:spPr>
          <a:xfrm>
            <a:off x="248977" y="4515602"/>
            <a:ext cx="3239991" cy="1401805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pl-PL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252C94A-2108-42C8-9122-76AB0AB6C1C1}"/>
              </a:ext>
            </a:extLst>
          </p:cNvPr>
          <p:cNvSpPr txBox="1"/>
          <p:nvPr/>
        </p:nvSpPr>
        <p:spPr>
          <a:xfrm>
            <a:off x="4169519" y="3407606"/>
            <a:ext cx="4800600" cy="22390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24000" indent="-324000" defTabSz="685800" fontAlgn="base">
              <a:spcBef>
                <a:spcPts val="9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50" kern="0" dirty="0">
                <a:solidFill>
                  <a:srgbClr val="002060"/>
                </a:solidFill>
              </a:rPr>
              <a:t>Dyrektor szkoły uzupełnia wniosek, podając m.in. datę i godzinę egzaminu, zgodną </a:t>
            </a:r>
            <a:br>
              <a:rPr lang="pl-PL" sz="1650" kern="0" dirty="0">
                <a:solidFill>
                  <a:srgbClr val="002060"/>
                </a:solidFill>
              </a:rPr>
            </a:br>
            <a:r>
              <a:rPr lang="pl-PL" sz="1650" kern="0" dirty="0">
                <a:solidFill>
                  <a:srgbClr val="002060"/>
                </a:solidFill>
              </a:rPr>
              <a:t>z </a:t>
            </a:r>
            <a:r>
              <a:rPr lang="pl-PL" sz="1650" i="1" kern="0" dirty="0">
                <a:solidFill>
                  <a:srgbClr val="002060"/>
                </a:solidFill>
              </a:rPr>
              <a:t>Harmonogramem egzaminu zawodowego. </a:t>
            </a:r>
          </a:p>
          <a:p>
            <a:pPr marL="324000" indent="-324000" defTabSz="685800" fontAlgn="base">
              <a:spcBef>
                <a:spcPts val="9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50" kern="0" dirty="0">
                <a:solidFill>
                  <a:srgbClr val="002060"/>
                </a:solidFill>
              </a:rPr>
              <a:t>Przesyła do OKE, najpóźniej następnego dnia po terminie głównym dla danego zdającego, skan wniosku i załączników mejlem (na adres </a:t>
            </a:r>
            <a:r>
              <a:rPr lang="pl-PL" sz="1650" i="1" kern="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wez@oke.krakow.pl</a:t>
            </a:r>
            <a:r>
              <a:rPr lang="pl-PL" sz="1650" kern="0" dirty="0">
                <a:solidFill>
                  <a:srgbClr val="002060"/>
                </a:solidFill>
              </a:rPr>
              <a:t>), podając kod OE </a:t>
            </a:r>
            <a:br>
              <a:rPr lang="pl-PL" sz="1650" kern="0" dirty="0">
                <a:solidFill>
                  <a:srgbClr val="002060"/>
                </a:solidFill>
              </a:rPr>
            </a:br>
            <a:r>
              <a:rPr lang="pl-PL" sz="1650" kern="0" dirty="0">
                <a:solidFill>
                  <a:srgbClr val="002060"/>
                </a:solidFill>
              </a:rPr>
              <a:t>i nr telefonu kontaktowego.</a:t>
            </a: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4C04B5FE-B174-4548-A9CC-0C58E4CBB2B8}"/>
              </a:ext>
            </a:extLst>
          </p:cNvPr>
          <p:cNvCxnSpPr>
            <a:cxnSpLocks/>
          </p:cNvCxnSpPr>
          <p:nvPr/>
        </p:nvCxnSpPr>
        <p:spPr>
          <a:xfrm flipH="1">
            <a:off x="3669761" y="4869910"/>
            <a:ext cx="424662" cy="440974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0366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2">
            <a:extLst>
              <a:ext uri="{FF2B5EF4-FFF2-40B4-BE49-F238E27FC236}">
                <a16:creationId xmlns:a16="http://schemas.microsoft.com/office/drawing/2014/main" id="{F8251EBC-8375-4030-952E-9A24A01D63D6}"/>
              </a:ext>
            </a:extLst>
          </p:cNvPr>
          <p:cNvSpPr txBox="1">
            <a:spLocks/>
          </p:cNvSpPr>
          <p:nvPr/>
        </p:nvSpPr>
        <p:spPr>
          <a:xfrm>
            <a:off x="285221" y="1149016"/>
            <a:ext cx="8643770" cy="767816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5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pl-PL" sz="2400" spc="-38" dirty="0">
                <a:latin typeface="+mn-lt"/>
              </a:rPr>
              <a:t>Wniosek o zwolnienie z obowiązku przystąpienia do egzaminu zawodowego</a:t>
            </a:r>
          </a:p>
        </p:txBody>
      </p:sp>
      <p:sp>
        <p:nvSpPr>
          <p:cNvPr id="9" name="Symbol zastępczy tekstu 11">
            <a:extLst>
              <a:ext uri="{FF2B5EF4-FFF2-40B4-BE49-F238E27FC236}">
                <a16:creationId xmlns:a16="http://schemas.microsoft.com/office/drawing/2014/main" id="{24AA2FDC-D4FC-46CD-A00C-6966A367162E}"/>
              </a:ext>
            </a:extLst>
          </p:cNvPr>
          <p:cNvSpPr txBox="1">
            <a:spLocks/>
          </p:cNvSpPr>
          <p:nvPr/>
        </p:nvSpPr>
        <p:spPr>
          <a:xfrm>
            <a:off x="179512" y="2014102"/>
            <a:ext cx="8549113" cy="4480660"/>
          </a:xfrm>
          <a:prstGeom prst="rect">
            <a:avLst/>
          </a:prstGeom>
          <a:solidFill>
            <a:schemeClr val="bg1"/>
          </a:solidFill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6113" indent="-285750" defTabSz="135000">
              <a:lnSpc>
                <a:spcPct val="100000"/>
              </a:lnSpc>
              <a:spcBef>
                <a:spcPts val="900"/>
              </a:spcBef>
              <a:spcAft>
                <a:spcPts val="150"/>
              </a:spcAft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</a:rPr>
              <a:t>W szczególnych przypadkach:</a:t>
            </a:r>
          </a:p>
          <a:p>
            <a:pPr marL="646113" indent="-285750" defTabSz="135000">
              <a:lnSpc>
                <a:spcPct val="100000"/>
              </a:lnSpc>
              <a:spcBef>
                <a:spcPts val="900"/>
              </a:spcBef>
              <a:spcAft>
                <a:spcPts val="15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pl-PL" sz="1800" dirty="0">
                <a:solidFill>
                  <a:srgbClr val="002060"/>
                </a:solidFill>
              </a:rPr>
              <a:t>losowych lub zdrowotnych, uniemożliwiających przystąpienie do części pisemnej </a:t>
            </a:r>
            <a:br>
              <a:rPr lang="pl-PL" sz="1800" dirty="0">
                <a:solidFill>
                  <a:srgbClr val="002060"/>
                </a:solidFill>
              </a:rPr>
            </a:br>
            <a:r>
              <a:rPr lang="pl-PL" sz="1800" dirty="0">
                <a:solidFill>
                  <a:srgbClr val="002060"/>
                </a:solidFill>
              </a:rPr>
              <a:t>lub części praktycznej egzaminu zawodowego w terminie dodatkowym,</a:t>
            </a:r>
          </a:p>
          <a:p>
            <a:pPr marL="646113" indent="-285750" defTabSz="135000">
              <a:lnSpc>
                <a:spcPct val="100000"/>
              </a:lnSpc>
              <a:spcBef>
                <a:spcPts val="900"/>
              </a:spcBef>
              <a:spcAft>
                <a:spcPts val="15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pl-PL" sz="1800" dirty="0">
                <a:solidFill>
                  <a:srgbClr val="002060"/>
                </a:solidFill>
              </a:rPr>
              <a:t> zdrowotnych, uniemożliwiających uczniowi lub słuchaczowi, przystąpienie </a:t>
            </a:r>
            <a:br>
              <a:rPr lang="pl-PL" sz="1800" dirty="0">
                <a:solidFill>
                  <a:srgbClr val="002060"/>
                </a:solidFill>
              </a:rPr>
            </a:br>
            <a:r>
              <a:rPr lang="pl-PL" sz="1800" dirty="0">
                <a:solidFill>
                  <a:srgbClr val="002060"/>
                </a:solidFill>
              </a:rPr>
              <a:t>do egzaminu zawodowego, </a:t>
            </a:r>
          </a:p>
          <a:p>
            <a:pPr marL="360363" indent="0" defTabSz="135000">
              <a:lnSpc>
                <a:spcPct val="100000"/>
              </a:lnSpc>
              <a:spcBef>
                <a:spcPts val="900"/>
              </a:spcBef>
              <a:spcAft>
                <a:spcPts val="150"/>
              </a:spcAft>
              <a:buClr>
                <a:srgbClr val="002060"/>
              </a:buClr>
              <a:buNone/>
              <a:defRPr/>
            </a:pPr>
            <a:r>
              <a:rPr lang="pl-PL" sz="1800" dirty="0">
                <a:solidFill>
                  <a:srgbClr val="002060"/>
                </a:solidFill>
              </a:rPr>
              <a:t>dyrektor okręgowej komisji egzaminacyjnej, na udokumentowany wniosek dyrektora szkoły, może zwolnić tego ucznia lub słuchacza z obowiązku przystąpienia do egzaminu zawodowego lub jego części. </a:t>
            </a:r>
          </a:p>
          <a:p>
            <a:pPr marL="646113" indent="-285750" defTabSz="135000">
              <a:lnSpc>
                <a:spcPct val="100000"/>
              </a:lnSpc>
              <a:spcBef>
                <a:spcPts val="900"/>
              </a:spcBef>
              <a:spcAft>
                <a:spcPts val="150"/>
              </a:spcAft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</a:rPr>
              <a:t>Dyrektor szkoły składa wniosek w porozumieniu</a:t>
            </a:r>
            <a:br>
              <a:rPr lang="pl-PL" sz="1800" dirty="0">
                <a:solidFill>
                  <a:srgbClr val="002060"/>
                </a:solidFill>
              </a:rPr>
            </a:br>
            <a:r>
              <a:rPr lang="pl-PL" sz="1800" dirty="0">
                <a:solidFill>
                  <a:srgbClr val="002060"/>
                </a:solidFill>
              </a:rPr>
              <a:t>z uczniem lub ze słuchaczem, a w przypadku </a:t>
            </a:r>
            <a:br>
              <a:rPr lang="pl-PL" sz="1800" dirty="0">
                <a:solidFill>
                  <a:srgbClr val="002060"/>
                </a:solidFill>
              </a:rPr>
            </a:br>
            <a:r>
              <a:rPr lang="pl-PL" sz="1800" dirty="0">
                <a:solidFill>
                  <a:srgbClr val="002060"/>
                </a:solidFill>
              </a:rPr>
              <a:t>niepełnoletniego ucznia lub słuchacza – </a:t>
            </a:r>
            <a:br>
              <a:rPr lang="pl-PL" sz="1800" dirty="0">
                <a:solidFill>
                  <a:srgbClr val="002060"/>
                </a:solidFill>
              </a:rPr>
            </a:br>
            <a:r>
              <a:rPr lang="pl-PL" sz="1800" dirty="0">
                <a:solidFill>
                  <a:srgbClr val="002060"/>
                </a:solidFill>
              </a:rPr>
              <a:t>z jego rodzicami.</a:t>
            </a:r>
          </a:p>
          <a:p>
            <a:pPr marL="360363" indent="0" defTabSz="135000">
              <a:lnSpc>
                <a:spcPct val="100000"/>
              </a:lnSpc>
              <a:spcBef>
                <a:spcPts val="900"/>
              </a:spcBef>
              <a:spcAft>
                <a:spcPts val="150"/>
              </a:spcAft>
              <a:buClr>
                <a:srgbClr val="002060"/>
              </a:buClr>
              <a:buNone/>
              <a:defRPr/>
            </a:pPr>
            <a:endParaRPr lang="pl-PL" sz="1800" dirty="0">
              <a:solidFill>
                <a:srgbClr val="002060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E1414B7-3840-45C8-B387-7B2FE10C0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4581128"/>
            <a:ext cx="2983904" cy="1650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BFA0E53-30FD-4871-BB3E-2C1D2A138CED}"/>
              </a:ext>
            </a:extLst>
          </p:cNvPr>
          <p:cNvSpPr txBox="1"/>
          <p:nvPr/>
        </p:nvSpPr>
        <p:spPr>
          <a:xfrm>
            <a:off x="827584" y="6093296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rgbClr val="C00000"/>
                </a:solidFill>
              </a:rPr>
              <a:t>ZWOLNIENIE ≠ DYPLOM</a:t>
            </a:r>
          </a:p>
        </p:txBody>
      </p:sp>
    </p:spTree>
    <p:extLst>
      <p:ext uri="{BB962C8B-B14F-4D97-AF65-F5344CB8AC3E}">
        <p14:creationId xmlns:p14="http://schemas.microsoft.com/office/powerpoint/2010/main" val="30865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9E65E0-87C2-4D37-91C4-DA7561762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620688"/>
            <a:ext cx="8382000" cy="699042"/>
          </a:xfrm>
        </p:spPr>
        <p:txBody>
          <a:bodyPr/>
          <a:lstStyle/>
          <a:p>
            <a:r>
              <a:rPr lang="pl-PL" dirty="0"/>
              <a:t>PRZYGOTOWANIE DO EGZAMINÓW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90121C-9F99-4C2D-9772-871AEB508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88840"/>
            <a:ext cx="8382000" cy="46405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800" dirty="0"/>
              <a:t>Zakończone KKZ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58D3D679-9F3A-43DC-8EA4-D31371724EC3}"/>
              </a:ext>
            </a:extLst>
          </p:cNvPr>
          <p:cNvGrpSpPr/>
          <p:nvPr/>
        </p:nvGrpSpPr>
        <p:grpSpPr>
          <a:xfrm>
            <a:off x="347829" y="2608677"/>
            <a:ext cx="8468544" cy="4020723"/>
            <a:chOff x="401202" y="2589168"/>
            <a:chExt cx="8468544" cy="4020723"/>
          </a:xfrm>
        </p:grpSpPr>
        <p:sp>
          <p:nvSpPr>
            <p:cNvPr id="4" name="TextBox 66">
              <a:extLst>
                <a:ext uri="{FF2B5EF4-FFF2-40B4-BE49-F238E27FC236}">
                  <a16:creationId xmlns:a16="http://schemas.microsoft.com/office/drawing/2014/main" id="{70386EBF-E4F8-478B-8D09-6E4A59D236AB}"/>
                </a:ext>
              </a:extLst>
            </p:cNvPr>
            <p:cNvSpPr txBox="1"/>
            <p:nvPr/>
          </p:nvSpPr>
          <p:spPr>
            <a:xfrm>
              <a:off x="401202" y="2589168"/>
              <a:ext cx="8468544" cy="694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>
                <a:lnSpc>
                  <a:spcPts val="4000"/>
                </a:lnSpc>
                <a:defRPr sz="3600" b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ts val="3300"/>
                </a:lnSpc>
              </a:pPr>
              <a:r>
                <a:rPr lang="pl-PL" sz="2000" dirty="0">
                  <a:latin typeface="+mn-lt"/>
                </a:rPr>
                <a:t>Wprowadzenie do SIOEPKZ informacji o zakończeniu KKZ  do </a:t>
              </a:r>
              <a:r>
                <a:rPr lang="pl-PL" sz="2000" dirty="0">
                  <a:solidFill>
                    <a:srgbClr val="FF0000"/>
                  </a:solidFill>
                  <a:latin typeface="+mn-lt"/>
                </a:rPr>
                <a:t>22 kwietnia </a:t>
              </a:r>
              <a:r>
                <a:rPr lang="pl-PL" sz="2000" dirty="0">
                  <a:latin typeface="+mn-lt"/>
                </a:rPr>
                <a:t>2024 r.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5" name="Symbol zastępczy zawartości 7">
              <a:extLst>
                <a:ext uri="{FF2B5EF4-FFF2-40B4-BE49-F238E27FC236}">
                  <a16:creationId xmlns:a16="http://schemas.microsoft.com/office/drawing/2014/main" id="{E3B03850-7464-4A23-819A-1A26563E7937}"/>
                </a:ext>
              </a:extLst>
            </p:cNvPr>
            <p:cNvSpPr txBox="1">
              <a:spLocks/>
            </p:cNvSpPr>
            <p:nvPr/>
          </p:nvSpPr>
          <p:spPr>
            <a:xfrm>
              <a:off x="434373" y="4286713"/>
              <a:ext cx="8080952" cy="232317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24000" indent="-324000">
                <a:lnSpc>
                  <a:spcPct val="100000"/>
                </a:lnSpc>
                <a:spcBef>
                  <a:spcPts val="1350"/>
                </a:spcBef>
                <a:buClr>
                  <a:srgbClr val="002060"/>
                </a:buClr>
                <a:buFont typeface="Wingdings" panose="05000000000000000000" pitchFamily="2" charset="2"/>
                <a:buChar char="q"/>
              </a:pPr>
              <a:r>
                <a:rPr lang="pl-PL" altLang="pl-PL" sz="1800" dirty="0">
                  <a:solidFill>
                    <a:srgbClr val="002060"/>
                  </a:solidFill>
                  <a:cs typeface="Calibri" panose="020F0502020204030204" pitchFamily="34" charset="0"/>
                </a:rPr>
                <a:t>Należy wprowadzić </a:t>
              </a:r>
              <a:r>
                <a:rPr lang="pl-PL" altLang="pl-PL" sz="1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numer i datę </a:t>
              </a:r>
              <a:r>
                <a:rPr lang="pl-PL" altLang="pl-PL" sz="1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Calibri" panose="020F0502020204030204" pitchFamily="34" charset="0"/>
                </a:rPr>
                <a:t>wydania zaświadczenia o </a:t>
              </a:r>
              <a:r>
                <a:rPr lang="pl-PL" altLang="pl-PL" sz="1800" dirty="0">
                  <a:solidFill>
                    <a:srgbClr val="002060"/>
                  </a:solidFill>
                  <a:cs typeface="Calibri" panose="020F0502020204030204" pitchFamily="34" charset="0"/>
                </a:rPr>
                <a:t>ukończeniu KKZ. </a:t>
              </a:r>
              <a:endParaRPr lang="pl-PL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24000" indent="-324000">
                <a:lnSpc>
                  <a:spcPct val="100000"/>
                </a:lnSpc>
                <a:spcBef>
                  <a:spcPts val="1350"/>
                </a:spcBef>
                <a:buClr>
                  <a:srgbClr val="002060"/>
                </a:buClr>
                <a:buFont typeface="Wingdings" panose="05000000000000000000" pitchFamily="2" charset="2"/>
                <a:buChar char="q"/>
              </a:pPr>
              <a:r>
                <a:rPr lang="pl-PL" altLang="pl-PL" sz="1800" dirty="0">
                  <a:solidFill>
                    <a:srgbClr val="002060"/>
                  </a:solidFill>
                  <a:cs typeface="Calibri" panose="020F0502020204030204" pitchFamily="34" charset="0"/>
                </a:rPr>
                <a:t>Wykaz osób, które nie ukończyły KKZ, należy przesłać do OKE w celu usunięcia deklaracji.</a:t>
              </a:r>
            </a:p>
            <a:p>
              <a:pPr marL="271463" indent="-271463">
                <a:lnSpc>
                  <a:spcPct val="100000"/>
                </a:lnSpc>
                <a:spcBef>
                  <a:spcPts val="1350"/>
                </a:spcBef>
                <a:buClr>
                  <a:srgbClr val="002060"/>
                </a:buClr>
                <a:buFont typeface="Wingdings" panose="05000000000000000000" pitchFamily="2" charset="2"/>
                <a:buChar char="ü"/>
              </a:pPr>
              <a:endParaRPr lang="pl-PL" altLang="pl-PL" sz="1800" dirty="0">
                <a:cs typeface="Calibri" panose="020F0502020204030204" pitchFamily="34" charset="0"/>
              </a:endParaRPr>
            </a:p>
            <a:p>
              <a:pPr marL="271463" indent="-271463">
                <a:lnSpc>
                  <a:spcPct val="100000"/>
                </a:lnSpc>
                <a:spcBef>
                  <a:spcPts val="1350"/>
                </a:spcBef>
                <a:buClr>
                  <a:srgbClr val="002060"/>
                </a:buClr>
                <a:buFont typeface="Wingdings" panose="05000000000000000000" pitchFamily="2" charset="2"/>
                <a:buChar char="ü"/>
              </a:pPr>
              <a:endParaRPr lang="pl-PL" altLang="pl-PL" sz="1800" dirty="0">
                <a:cs typeface="Calibri" panose="020F0502020204030204" pitchFamily="34" charset="0"/>
              </a:endParaRPr>
            </a:p>
          </p:txBody>
        </p:sp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6949CA4B-B8C2-4A13-9801-755BD672736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08320028"/>
                </p:ext>
              </p:extLst>
            </p:nvPr>
          </p:nvGraphicFramePr>
          <p:xfrm>
            <a:off x="1018465" y="3198102"/>
            <a:ext cx="6912768" cy="76301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F6FB595-662B-49AA-8B80-D32FD5E7D8DE}"/>
              </a:ext>
            </a:extLst>
          </p:cNvPr>
          <p:cNvSpPr txBox="1"/>
          <p:nvPr/>
        </p:nvSpPr>
        <p:spPr>
          <a:xfrm>
            <a:off x="381000" y="2636912"/>
            <a:ext cx="829545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25425" lvl="4" indent="-228600">
              <a:spcBef>
                <a:spcPts val="16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l-PL" sz="2800" dirty="0"/>
              <a:t>Zaplanowane i zatwierdzone egzaminy dla wszystkich zdających</a:t>
            </a:r>
          </a:p>
        </p:txBody>
      </p:sp>
    </p:spTree>
    <p:extLst>
      <p:ext uri="{BB962C8B-B14F-4D97-AF65-F5344CB8AC3E}">
        <p14:creationId xmlns:p14="http://schemas.microsoft.com/office/powerpoint/2010/main" val="22596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9E65E0-87C2-4D37-91C4-DA7561762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620688"/>
            <a:ext cx="8382000" cy="699042"/>
          </a:xfrm>
        </p:spPr>
        <p:txBody>
          <a:bodyPr/>
          <a:lstStyle/>
          <a:p>
            <a:r>
              <a:rPr lang="pl-PL" dirty="0"/>
              <a:t>PRZYGOTOWANIE DO EGZAMINÓW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90121C-9F99-4C2D-9772-871AEB508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88840"/>
            <a:ext cx="8382000" cy="46405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800" dirty="0"/>
              <a:t>Zakończone KKZ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800" dirty="0"/>
              <a:t>Zaplanowane i zatwierdzone egzaminy dla wszystkich zdających</a:t>
            </a:r>
          </a:p>
        </p:txBody>
      </p:sp>
      <p:sp>
        <p:nvSpPr>
          <p:cNvPr id="4" name="Symbol zastępczy zawartości 7">
            <a:extLst>
              <a:ext uri="{FF2B5EF4-FFF2-40B4-BE49-F238E27FC236}">
                <a16:creationId xmlns:a16="http://schemas.microsoft.com/office/drawing/2014/main" id="{6125F030-D614-4B95-8153-C684A5D05F69}"/>
              </a:ext>
            </a:extLst>
          </p:cNvPr>
          <p:cNvSpPr txBox="1">
            <a:spLocks/>
          </p:cNvSpPr>
          <p:nvPr/>
        </p:nvSpPr>
        <p:spPr>
          <a:xfrm>
            <a:off x="435704" y="3645024"/>
            <a:ext cx="8251164" cy="30637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lvl="1" indent="-324000" algn="just">
              <a:lnSpc>
                <a:spcPct val="100000"/>
              </a:lnSpc>
              <a:spcAft>
                <a:spcPts val="900"/>
              </a:spcAft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000" dirty="0">
                <a:solidFill>
                  <a:srgbClr val="002060"/>
                </a:solidFill>
              </a:rPr>
              <a:t>Bieżące zgłaszanie do OKE informacji o potrzebie aktualizacji harmonogramów (zamiana uczniów między zmianami).</a:t>
            </a:r>
          </a:p>
          <a:p>
            <a:pPr marL="0" lvl="1" indent="0">
              <a:lnSpc>
                <a:spcPct val="120000"/>
              </a:lnSpc>
              <a:spcAft>
                <a:spcPts val="900"/>
              </a:spcAft>
              <a:buNone/>
            </a:pPr>
            <a:r>
              <a:rPr lang="pl-PL" sz="2000" i="1" dirty="0">
                <a:solidFill>
                  <a:schemeClr val="tx2"/>
                </a:solidFill>
              </a:rPr>
              <a:t>Przykład wiadomości przesyłanej na wez@oke.krakow.pl:</a:t>
            </a:r>
            <a:r>
              <a:rPr lang="pl-PL" sz="2000" i="1" dirty="0">
                <a:solidFill>
                  <a:srgbClr val="0070C0"/>
                </a:solidFill>
              </a:rPr>
              <a:t> </a:t>
            </a:r>
          </a:p>
          <a:p>
            <a:pPr marL="0" lvl="1" indent="0">
              <a:lnSpc>
                <a:spcPct val="120000"/>
              </a:lnSpc>
              <a:spcAft>
                <a:spcPts val="900"/>
              </a:spcAft>
              <a:buNone/>
            </a:pPr>
            <a:r>
              <a:rPr lang="pl-PL" sz="2000" dirty="0">
                <a:solidFill>
                  <a:srgbClr val="0070C0"/>
                </a:solidFill>
              </a:rPr>
              <a:t>zdający  Jan Kowalski</a:t>
            </a:r>
          </a:p>
          <a:p>
            <a:pPr marL="0" lvl="1" indent="0">
              <a:lnSpc>
                <a:spcPct val="120000"/>
              </a:lnSpc>
              <a:spcAft>
                <a:spcPts val="900"/>
              </a:spcAft>
              <a:buNone/>
            </a:pPr>
            <a:r>
              <a:rPr lang="pl-PL" sz="2000" dirty="0">
                <a:solidFill>
                  <a:srgbClr val="0070C0"/>
                </a:solidFill>
              </a:rPr>
              <a:t>usunięcie z  egzaminu o oznaczeniu   20230317/061606-02337/64045384  </a:t>
            </a:r>
          </a:p>
          <a:p>
            <a:pPr marL="0" lvl="1" indent="0">
              <a:lnSpc>
                <a:spcPct val="120000"/>
              </a:lnSpc>
              <a:spcAft>
                <a:spcPts val="900"/>
              </a:spcAft>
              <a:buNone/>
            </a:pPr>
            <a:r>
              <a:rPr lang="pl-PL" sz="2000" dirty="0">
                <a:solidFill>
                  <a:srgbClr val="0070C0"/>
                </a:solidFill>
              </a:rPr>
              <a:t>przypisanie do egzaminu o oznaczeniu 20230317/061606-02337/63917030</a:t>
            </a:r>
          </a:p>
          <a:p>
            <a:pPr marL="324000" lvl="1" indent="-324000">
              <a:lnSpc>
                <a:spcPct val="100000"/>
              </a:lnSpc>
              <a:spcAft>
                <a:spcPts val="900"/>
              </a:spcAft>
              <a:buClr>
                <a:srgbClr val="002060"/>
              </a:buClr>
              <a:buFont typeface="Wingdings" panose="05000000000000000000" pitchFamily="2" charset="2"/>
              <a:buChar char="q"/>
            </a:pPr>
            <a:endParaRPr lang="pl-PL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996153F4-DC41-4B53-8249-16BB98C2F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760F1466-0FC9-4997-A2BA-2C7ECD3C1EB1}"/>
              </a:ext>
            </a:extLst>
          </p:cNvPr>
          <p:cNvSpPr txBox="1">
            <a:spLocks/>
          </p:cNvSpPr>
          <p:nvPr/>
        </p:nvSpPr>
        <p:spPr>
          <a:xfrm>
            <a:off x="315171" y="1196752"/>
            <a:ext cx="8496170" cy="129614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>
                <a:solidFill>
                  <a:srgbClr val="002060"/>
                </a:solidFill>
                <a:latin typeface="+mn-lt"/>
              </a:rPr>
              <a:t>Zasady przeprowadzania części pisemnej egzaminu </a:t>
            </a:r>
            <a:br>
              <a:rPr lang="pl-PL" sz="2800" dirty="0">
                <a:solidFill>
                  <a:srgbClr val="002060"/>
                </a:solidFill>
                <a:latin typeface="+mn-lt"/>
              </a:rPr>
            </a:br>
            <a:r>
              <a:rPr lang="pl-PL" sz="2800" dirty="0">
                <a:solidFill>
                  <a:srgbClr val="002060"/>
                </a:solidFill>
                <a:latin typeface="+mn-lt"/>
              </a:rPr>
              <a:t>na komputerach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8AA7F4C8-BDC2-4005-BC0C-A2A8EB92C9A2}"/>
              </a:ext>
            </a:extLst>
          </p:cNvPr>
          <p:cNvSpPr txBox="1">
            <a:spLocks/>
          </p:cNvSpPr>
          <p:nvPr/>
        </p:nvSpPr>
        <p:spPr>
          <a:xfrm>
            <a:off x="323232" y="2492896"/>
            <a:ext cx="8488108" cy="381642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pl-PL" sz="1950" dirty="0">
                <a:solidFill>
                  <a:srgbClr val="002060"/>
                </a:solidFill>
              </a:rPr>
              <a:t>Dla każdego zgłoszonego w SIOEPKZ egzaminu przygotowywana jest jedna, oddzielna „paczka” z zadaniami.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pl-PL" sz="1950" dirty="0">
                <a:solidFill>
                  <a:srgbClr val="002060"/>
                </a:solidFill>
              </a:rPr>
              <a:t>Na jednym serwerze egzaminacyjnym, na jednej zmianie egzaminu, można przeprowadzić egzamin z wykorzystaniem tylko jednej przygotowanej „paczki” </a:t>
            </a:r>
            <a:br>
              <a:rPr lang="pl-PL" sz="1950" dirty="0">
                <a:solidFill>
                  <a:srgbClr val="002060"/>
                </a:solidFill>
              </a:rPr>
            </a:br>
            <a:r>
              <a:rPr lang="pl-PL" sz="1950" dirty="0">
                <a:solidFill>
                  <a:srgbClr val="002060"/>
                </a:solidFill>
              </a:rPr>
              <a:t>z zadaniami.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pl-PL" sz="1950" dirty="0">
                <a:solidFill>
                  <a:srgbClr val="002060"/>
                </a:solidFill>
              </a:rPr>
              <a:t>W jednej „paczce” mogą być różne kwalifikacje, ale  z tej samej formuły.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pl-PL" sz="1950" dirty="0">
                <a:solidFill>
                  <a:srgbClr val="002060"/>
                </a:solidFill>
              </a:rPr>
              <a:t>Jeżeli chcemy na jednej zmianie, w jednej sali (jeden serwer) przeprowadzić egzamin dla zdających z różnych szkół (np. technikum i szkoły branżowej), to zdających z jednej szkoły trzeba skierować na egzamin do tej drugiej szkoły.</a:t>
            </a:r>
            <a:r>
              <a:rPr lang="pl-PL" sz="1950" dirty="0"/>
              <a:t> 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pl-PL" sz="1950" dirty="0">
                <a:solidFill>
                  <a:srgbClr val="FF0000"/>
                </a:solidFill>
              </a:rPr>
              <a:t>Informację</a:t>
            </a:r>
            <a:r>
              <a:rPr lang="pl-PL" sz="1950" baseline="30000" dirty="0">
                <a:solidFill>
                  <a:srgbClr val="FF0000"/>
                </a:solidFill>
              </a:rPr>
              <a:t>*</a:t>
            </a:r>
            <a:r>
              <a:rPr lang="pl-PL" sz="1950" dirty="0">
                <a:solidFill>
                  <a:srgbClr val="FF0000"/>
                </a:solidFill>
              </a:rPr>
              <a:t> o konieczności skierowania zdających do drugiej szkoły należy przysłać </a:t>
            </a:r>
            <a:r>
              <a:rPr lang="pl-PL" sz="1950" dirty="0" err="1">
                <a:solidFill>
                  <a:srgbClr val="FF0000"/>
                </a:solidFill>
              </a:rPr>
              <a:t>mejlowo</a:t>
            </a:r>
            <a:r>
              <a:rPr lang="pl-PL" sz="1950" dirty="0">
                <a:solidFill>
                  <a:srgbClr val="FF0000"/>
                </a:solidFill>
              </a:rPr>
              <a:t>: </a:t>
            </a:r>
            <a:r>
              <a:rPr lang="pl-PL" sz="195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wez@oke.krakow.pl</a:t>
            </a:r>
            <a:r>
              <a:rPr lang="pl-PL" sz="1950" dirty="0">
                <a:solidFill>
                  <a:srgbClr val="0070C0"/>
                </a:solidFill>
              </a:rPr>
              <a:t> </a:t>
            </a:r>
            <a:endParaRPr lang="pl-PL" sz="2100" dirty="0"/>
          </a:p>
          <a:p>
            <a:pPr>
              <a:lnSpc>
                <a:spcPct val="110000"/>
              </a:lnSpc>
            </a:pPr>
            <a:endParaRPr lang="pl-PL" sz="21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Model 3D 9" descr="All In One Computer">
                <a:extLst>
                  <a:ext uri="{FF2B5EF4-FFF2-40B4-BE49-F238E27FC236}">
                    <a16:creationId xmlns:a16="http://schemas.microsoft.com/office/drawing/2014/main" id="{E2D9A1BD-6822-4B97-B3CA-F6F01E8AE9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90415504"/>
                  </p:ext>
                </p:extLst>
              </p:nvPr>
            </p:nvGraphicFramePr>
            <p:xfrm>
              <a:off x="7366470" y="630032"/>
              <a:ext cx="1460470" cy="151216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460470" cy="1512168"/>
                    </a:xfrm>
                    <a:prstGeom prst="rect">
                      <a:avLst/>
                    </a:prstGeom>
                  </am3d:spPr>
                  <am3d:camera>
                    <am3d:pos x="0" y="0" z="720103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39501" d="1000000"/>
                    <am3d:preTrans dx="-485408" dy="-14998550" dz="5091385"/>
                    <am3d:scale>
                      <am3d:sx n="1000000" d="1000000"/>
                      <am3d:sy n="1000000" d="1000000"/>
                      <am3d:sz n="1000000" d="1000000"/>
                    </am3d:scale>
                    <am3d:rot ax="125127" ay="-1306364" az="-4642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0946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Model 3D 9" descr="All In One Computer">
                <a:extLst>
                  <a:ext uri="{FF2B5EF4-FFF2-40B4-BE49-F238E27FC236}">
                    <a16:creationId xmlns:a16="http://schemas.microsoft.com/office/drawing/2014/main" id="{E2D9A1BD-6822-4B97-B3CA-F6F01E8AE9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66470" y="630032"/>
                <a:ext cx="1460470" cy="151216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54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9E65E0-87C2-4D37-91C4-DA7561762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620688"/>
            <a:ext cx="8382000" cy="699042"/>
          </a:xfrm>
        </p:spPr>
        <p:txBody>
          <a:bodyPr/>
          <a:lstStyle/>
          <a:p>
            <a:r>
              <a:rPr lang="pl-PL" dirty="0"/>
              <a:t>PRZYGOTOWANIE DO EGZAMINÓW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90121C-9F99-4C2D-9772-871AEB508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73912"/>
            <a:ext cx="8382000" cy="46405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800" dirty="0"/>
              <a:t>Zakończone KKZ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800" dirty="0"/>
              <a:t>Zaplanowane i zatwierdzone egzaminy dla wszystkich zdających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800" dirty="0"/>
              <a:t>Opublikowany komunikat o przyborach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95DC266-D40D-4C21-A74A-53FF61B3B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894192"/>
            <a:ext cx="5995687" cy="267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9E65E0-87C2-4D37-91C4-DA7561762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620688"/>
            <a:ext cx="8382000" cy="699042"/>
          </a:xfrm>
        </p:spPr>
        <p:txBody>
          <a:bodyPr/>
          <a:lstStyle/>
          <a:p>
            <a:r>
              <a:rPr lang="pl-PL" dirty="0"/>
              <a:t>PRZYGOTOWANIE DO EGZAMINÓW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90121C-9F99-4C2D-9772-871AEB508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88840"/>
            <a:ext cx="8382000" cy="46405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800" dirty="0"/>
              <a:t>Opublikowanie zadań jawnych wskazanych na sesję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DFFE494-8176-4DF8-AEE3-82BBBE565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7" y="2636912"/>
            <a:ext cx="7936525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0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9337F44A-2053-4ACB-8012-F5EF72B2DC11}"/>
              </a:ext>
            </a:extLst>
          </p:cNvPr>
          <p:cNvSpPr txBox="1">
            <a:spLocks/>
          </p:cNvSpPr>
          <p:nvPr/>
        </p:nvSpPr>
        <p:spPr>
          <a:xfrm>
            <a:off x="340289" y="2096852"/>
            <a:ext cx="8463422" cy="26642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900"/>
              </a:spcAft>
              <a:buClr>
                <a:srgbClr val="002060"/>
              </a:buClr>
              <a:buNone/>
            </a:pPr>
            <a:r>
              <a:rPr lang="pl-PL" sz="1800" dirty="0">
                <a:solidFill>
                  <a:srgbClr val="002060"/>
                </a:solidFill>
              </a:rPr>
              <a:t>Opłaty za egzamin wnoszą:</a:t>
            </a:r>
          </a:p>
          <a:p>
            <a:pPr marL="324000" indent="-324000" algn="just">
              <a:spcAft>
                <a:spcPts val="900"/>
              </a:spcAft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1800" dirty="0">
                <a:solidFill>
                  <a:srgbClr val="002060"/>
                </a:solidFill>
              </a:rPr>
              <a:t>osoby przystępujące do egzaminu eksternistycznego,</a:t>
            </a:r>
          </a:p>
          <a:p>
            <a:pPr marL="324000" indent="-324000" algn="just">
              <a:spcAft>
                <a:spcPts val="900"/>
              </a:spcAft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1800" dirty="0">
                <a:solidFill>
                  <a:srgbClr val="002060"/>
                </a:solidFill>
              </a:rPr>
              <a:t>pracodawcy młodocianych pracowników, </a:t>
            </a:r>
          </a:p>
          <a:p>
            <a:pPr marL="324000" indent="-324000" algn="just">
              <a:spcAft>
                <a:spcPts val="900"/>
              </a:spcAft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1800" dirty="0">
                <a:solidFill>
                  <a:srgbClr val="002060"/>
                </a:solidFill>
              </a:rPr>
              <a:t>absolwenci szkół, absolwenci KKZ przystępujący do egzaminu po raz trzeci i kolejny.</a:t>
            </a:r>
          </a:p>
          <a:p>
            <a:endParaRPr lang="pl-PL" sz="18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0621503-8209-48E9-A0C9-44417B7756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8"/>
          <a:stretch/>
        </p:blipFill>
        <p:spPr>
          <a:xfrm>
            <a:off x="969385" y="1196752"/>
            <a:ext cx="802510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9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4800" dirty="0"/>
              <a:t>Egzamin zawodowy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Przygotowanie i organizacja sesji </a:t>
            </a:r>
            <a:r>
              <a:rPr lang="pl-PL" i="1" dirty="0"/>
              <a:t>Lato 2024</a:t>
            </a:r>
          </a:p>
        </p:txBody>
      </p:sp>
    </p:spTree>
    <p:extLst>
      <p:ext uri="{BB962C8B-B14F-4D97-AF65-F5344CB8AC3E}">
        <p14:creationId xmlns:p14="http://schemas.microsoft.com/office/powerpoint/2010/main" val="191149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5143BDAA-7C76-4E16-A3F2-52388B09E9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8"/>
          <a:stretch/>
        </p:blipFill>
        <p:spPr>
          <a:xfrm>
            <a:off x="969385" y="1196752"/>
            <a:ext cx="802510" cy="576064"/>
          </a:xfrm>
          <a:prstGeom prst="rect">
            <a:avLst/>
          </a:prstGeom>
        </p:spPr>
      </p:pic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C9F7D65F-0FDC-4B60-8069-0712CF792736}"/>
              </a:ext>
            </a:extLst>
          </p:cNvPr>
          <p:cNvSpPr/>
          <p:nvPr/>
        </p:nvSpPr>
        <p:spPr>
          <a:xfrm>
            <a:off x="403743" y="1844824"/>
            <a:ext cx="1368152" cy="5760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dirty="0">
                <a:solidFill>
                  <a:srgbClr val="E1FFE1"/>
                </a:solidFill>
              </a:rPr>
              <a:t>Zespoły nadzorujące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AC8738DD-B6DE-473C-820B-9695ACE9C432}"/>
              </a:ext>
            </a:extLst>
          </p:cNvPr>
          <p:cNvGrpSpPr/>
          <p:nvPr/>
        </p:nvGrpSpPr>
        <p:grpSpPr>
          <a:xfrm>
            <a:off x="162845" y="2492896"/>
            <a:ext cx="8512969" cy="3636765"/>
            <a:chOff x="162845" y="2334622"/>
            <a:chExt cx="8512969" cy="3330758"/>
          </a:xfrm>
        </p:grpSpPr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4E11FB18-DC3B-4527-BA27-FC017611DBE9}"/>
                </a:ext>
              </a:extLst>
            </p:cNvPr>
            <p:cNvSpPr txBox="1"/>
            <p:nvPr/>
          </p:nvSpPr>
          <p:spPr>
            <a:xfrm>
              <a:off x="162845" y="2334622"/>
              <a:ext cx="8512969" cy="333075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10000"/>
                </a:lnSpc>
                <a:spcBef>
                  <a:spcPts val="1350"/>
                </a:spcBef>
                <a:buFont typeface="Wingdings" panose="05000000000000000000" pitchFamily="2" charset="2"/>
                <a:buChar char="q"/>
              </a:pPr>
              <a:r>
                <a:rPr lang="pl-PL" altLang="pl-PL" sz="2000" dirty="0">
                  <a:solidFill>
                    <a:srgbClr val="002060"/>
                  </a:solidFill>
                </a:rPr>
                <a:t>Skład ZN należy wpisać do systemu SIOEPKZ. </a:t>
              </a:r>
            </a:p>
            <a:p>
              <a:pPr algn="just">
                <a:lnSpc>
                  <a:spcPct val="110000"/>
                </a:lnSpc>
                <a:spcBef>
                  <a:spcPts val="1350"/>
                </a:spcBef>
                <a:buFont typeface="Wingdings" panose="05000000000000000000" pitchFamily="2" charset="2"/>
                <a:buChar char="q"/>
              </a:pPr>
              <a:r>
                <a:rPr lang="pl-PL" altLang="pl-PL" sz="2000" dirty="0">
                  <a:solidFill>
                    <a:srgbClr val="002060"/>
                  </a:solidFill>
                </a:rPr>
                <a:t>Zmiany w składzie ZN należy na bieżąco uaktualniać w systemie.</a:t>
              </a:r>
            </a:p>
            <a:p>
              <a:pPr algn="just">
                <a:lnSpc>
                  <a:spcPct val="110000"/>
                </a:lnSpc>
                <a:spcBef>
                  <a:spcPts val="1350"/>
                </a:spcBef>
              </a:pPr>
              <a:endParaRPr lang="pl-PL" altLang="pl-PL" sz="1575" dirty="0">
                <a:solidFill>
                  <a:srgbClr val="002060"/>
                </a:solidFill>
              </a:endParaRPr>
            </a:p>
            <a:p>
              <a:pPr algn="just">
                <a:lnSpc>
                  <a:spcPct val="110000"/>
                </a:lnSpc>
                <a:spcBef>
                  <a:spcPts val="1350"/>
                </a:spcBef>
              </a:pPr>
              <a:endParaRPr lang="pl-PL" altLang="pl-PL" sz="1575" dirty="0">
                <a:solidFill>
                  <a:srgbClr val="002060"/>
                </a:solidFill>
              </a:endParaRPr>
            </a:p>
            <a:p>
              <a:pPr marL="0" indent="0" algn="just">
                <a:lnSpc>
                  <a:spcPct val="110000"/>
                </a:lnSpc>
                <a:spcBef>
                  <a:spcPts val="1350"/>
                </a:spcBef>
              </a:pPr>
              <a:endParaRPr lang="pl-PL" altLang="pl-PL" sz="1500" i="1" dirty="0">
                <a:solidFill>
                  <a:srgbClr val="002060"/>
                </a:solidFill>
              </a:endParaRPr>
            </a:p>
            <a:p>
              <a:pPr marL="0" indent="0" algn="just">
                <a:lnSpc>
                  <a:spcPct val="110000"/>
                </a:lnSpc>
                <a:spcBef>
                  <a:spcPts val="1350"/>
                </a:spcBef>
              </a:pPr>
              <a:r>
                <a:rPr lang="pl-PL" altLang="pl-PL" sz="1500" i="1" dirty="0">
                  <a:solidFill>
                    <a:srgbClr val="002060"/>
                  </a:solidFill>
                </a:rPr>
                <a:t>Nauczyciele uczestniczący w przeprowadzaniu egzaminu potwierdzającego kwalifikacje w zawodzie wykonują czynności związane z przeprowadzaniem tych egzaminów w ramach czynności, o których mowa </a:t>
              </a:r>
              <a:br>
                <a:rPr lang="pl-PL" altLang="pl-PL" sz="1500" i="1" dirty="0">
                  <a:solidFill>
                    <a:srgbClr val="002060"/>
                  </a:solidFill>
                </a:rPr>
              </a:br>
              <a:r>
                <a:rPr lang="pl-PL" altLang="pl-PL" sz="1500" i="1" dirty="0">
                  <a:solidFill>
                    <a:srgbClr val="002060"/>
                  </a:solidFill>
                </a:rPr>
                <a:t>w art. 42 ust. 2 pkt 2 ustawy z dnia 26 stycznia 1982 r. – Karta nauczyciela.</a:t>
              </a:r>
            </a:p>
            <a:p>
              <a:pPr marL="0" indent="0" algn="just">
                <a:lnSpc>
                  <a:spcPct val="110000"/>
                </a:lnSpc>
                <a:spcBef>
                  <a:spcPts val="1350"/>
                </a:spcBef>
              </a:pPr>
              <a:endParaRPr lang="pl-PL" altLang="pl-PL" sz="1500" b="1" i="1" dirty="0">
                <a:solidFill>
                  <a:srgbClr val="002060"/>
                </a:solidFill>
              </a:endParaRPr>
            </a:p>
          </p:txBody>
        </p:sp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76C13DC2-7D9E-419F-94E7-9EDB47C8EB3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73612629"/>
                </p:ext>
              </p:extLst>
            </p:nvPr>
          </p:nvGraphicFramePr>
          <p:xfrm>
            <a:off x="608962" y="3429000"/>
            <a:ext cx="4656086" cy="6198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7" name="Grupa 6">
              <a:extLst>
                <a:ext uri="{FF2B5EF4-FFF2-40B4-BE49-F238E27FC236}">
                  <a16:creationId xmlns:a16="http://schemas.microsoft.com/office/drawing/2014/main" id="{3963C51E-73F6-45D9-9055-FBDEFAB0F4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97725" y="3429000"/>
              <a:ext cx="2541984" cy="569119"/>
              <a:chOff x="6528590" y="3207717"/>
              <a:chExt cx="3241103" cy="759165"/>
            </a:xfrm>
          </p:grpSpPr>
          <p:pic>
            <p:nvPicPr>
              <p:cNvPr id="9" name="Obraz 8">
                <a:extLst>
                  <a:ext uri="{FF2B5EF4-FFF2-40B4-BE49-F238E27FC236}">
                    <a16:creationId xmlns:a16="http://schemas.microsoft.com/office/drawing/2014/main" id="{FF8FBE28-5F2F-4C86-BEEC-1675EEFD36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20345" r="62077" b="54738"/>
              <a:stretch/>
            </p:blipFill>
            <p:spPr>
              <a:xfrm>
                <a:off x="6528590" y="3207717"/>
                <a:ext cx="3241103" cy="75916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0" name="Owal 9">
                <a:extLst>
                  <a:ext uri="{FF2B5EF4-FFF2-40B4-BE49-F238E27FC236}">
                    <a16:creationId xmlns:a16="http://schemas.microsoft.com/office/drawing/2014/main" id="{F5421718-9F20-42D7-BBA0-0CD716298700}"/>
                  </a:ext>
                </a:extLst>
              </p:cNvPr>
              <p:cNvSpPr/>
              <p:nvPr/>
            </p:nvSpPr>
            <p:spPr>
              <a:xfrm>
                <a:off x="7544186" y="3207717"/>
                <a:ext cx="1586395" cy="759165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3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C74DC5C8-E303-450E-9D60-85E121FC8E1E}"/>
              </a:ext>
            </a:extLst>
          </p:cNvPr>
          <p:cNvSpPr txBox="1">
            <a:spLocks/>
          </p:cNvSpPr>
          <p:nvPr/>
        </p:nvSpPr>
        <p:spPr>
          <a:xfrm>
            <a:off x="504075" y="1356778"/>
            <a:ext cx="7067551" cy="67345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700" dirty="0">
                <a:solidFill>
                  <a:srgbClr val="002060"/>
                </a:solidFill>
                <a:latin typeface="+mn-lt"/>
              </a:rPr>
              <a:t>Powołanie zespołów nadzorujących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52F9694A-44A0-49AF-A334-029796B264D3}"/>
              </a:ext>
            </a:extLst>
          </p:cNvPr>
          <p:cNvSpPr txBox="1">
            <a:spLocks/>
          </p:cNvSpPr>
          <p:nvPr/>
        </p:nvSpPr>
        <p:spPr>
          <a:xfrm>
            <a:off x="282419" y="2150644"/>
            <a:ext cx="8619665" cy="3074419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324000" algn="just">
              <a:lnSpc>
                <a:spcPct val="11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1800" dirty="0">
                <a:solidFill>
                  <a:srgbClr val="002060"/>
                </a:solidFill>
              </a:rPr>
              <a:t>W skład zespołu nadzorującego </a:t>
            </a:r>
            <a:r>
              <a:rPr lang="pl-PL" sz="1800" b="1" u="sng" dirty="0">
                <a:solidFill>
                  <a:srgbClr val="002060"/>
                </a:solidFill>
              </a:rPr>
              <a:t>nie mogą </a:t>
            </a:r>
            <a:r>
              <a:rPr lang="pl-PL" sz="1800" dirty="0">
                <a:solidFill>
                  <a:srgbClr val="002060"/>
                </a:solidFill>
              </a:rPr>
              <a:t>wchodzić osoby, które prowadzą ze zdającymi zajęcia edukacyjne objęte danym egzaminem.</a:t>
            </a:r>
          </a:p>
          <a:p>
            <a:pPr marL="324000" indent="-324000" algn="just">
              <a:lnSpc>
                <a:spcPct val="11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1800" dirty="0">
                <a:solidFill>
                  <a:srgbClr val="002060"/>
                </a:solidFill>
              </a:rPr>
              <a:t>Powołania pozostają w dokumentacji, nie należy przesyłać ich do OKE.</a:t>
            </a:r>
          </a:p>
          <a:p>
            <a:pPr marL="324000" indent="-324000" algn="just">
              <a:lnSpc>
                <a:spcPct val="11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1800" dirty="0">
                <a:solidFill>
                  <a:srgbClr val="002060"/>
                </a:solidFill>
              </a:rPr>
              <a:t>W przypadku konieczności zmiany składu ZN należy sporządzić nowe powołanie ZN </a:t>
            </a:r>
            <a:br>
              <a:rPr lang="pl-PL" sz="1800" dirty="0">
                <a:solidFill>
                  <a:srgbClr val="002060"/>
                </a:solidFill>
              </a:rPr>
            </a:br>
            <a:r>
              <a:rPr lang="pl-PL" sz="1800" dirty="0">
                <a:solidFill>
                  <a:srgbClr val="002060"/>
                </a:solidFill>
              </a:rPr>
              <a:t>i dołączyć do poprzedniego jako aneks.</a:t>
            </a:r>
          </a:p>
          <a:p>
            <a:pPr marL="324000" indent="-324000" algn="just">
              <a:lnSpc>
                <a:spcPct val="11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1800" dirty="0">
                <a:solidFill>
                  <a:srgbClr val="002060"/>
                </a:solidFill>
              </a:rPr>
              <a:t>Przewodniczący ZN oraz członkowie zespołów zobowiązani są do przestrzegania procedur egzaminacyjnych i nieujawnienia chronionych prawem informacji.</a:t>
            </a:r>
          </a:p>
          <a:p>
            <a:pPr marL="324000" indent="-324000" algn="just">
              <a:lnSpc>
                <a:spcPct val="110000"/>
              </a:lnSpc>
              <a:spcBef>
                <a:spcPts val="1350"/>
              </a:spcBef>
              <a:buFont typeface="Wingdings" pitchFamily="2" charset="2"/>
              <a:buChar char="§"/>
            </a:pPr>
            <a:endParaRPr lang="pl-PL" sz="2100" dirty="0"/>
          </a:p>
          <a:p>
            <a:pPr marL="324000" indent="-324000">
              <a:lnSpc>
                <a:spcPct val="110000"/>
              </a:lnSpc>
              <a:spcBef>
                <a:spcPts val="1350"/>
              </a:spcBef>
              <a:buFont typeface="Wingdings" panose="05000000000000000000" pitchFamily="2" charset="2"/>
              <a:buChar char="ü"/>
            </a:pPr>
            <a:endParaRPr lang="pl-PL" sz="2100" dirty="0"/>
          </a:p>
        </p:txBody>
      </p:sp>
    </p:spTree>
    <p:extLst>
      <p:ext uri="{BB962C8B-B14F-4D97-AF65-F5344CB8AC3E}">
        <p14:creationId xmlns:p14="http://schemas.microsoft.com/office/powerpoint/2010/main" val="357463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1"/>
          <p:cNvSpPr>
            <a:spLocks noGrp="1"/>
          </p:cNvSpPr>
          <p:nvPr>
            <p:ph type="title"/>
          </p:nvPr>
        </p:nvSpPr>
        <p:spPr>
          <a:xfrm>
            <a:off x="380999" y="1227140"/>
            <a:ext cx="8382000" cy="699042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pl-PL" altLang="pl-PL" sz="2700" dirty="0">
                <a:latin typeface="+mn-lt"/>
              </a:rPr>
              <a:t>Skład zespołów nadzorujących</a:t>
            </a:r>
          </a:p>
        </p:txBody>
      </p:sp>
      <p:sp>
        <p:nvSpPr>
          <p:cNvPr id="103468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0069" indent="-21074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46535" indent="-169069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84672" indent="-169069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24000" indent="-169069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66900" indent="-169069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09800" indent="-169069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52700" indent="-169069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895600" indent="-169069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A448B89-BC01-4470-9B6E-3A8760FD6E6A}" type="slidenum">
              <a:rPr lang="pl-PL" altLang="pl-PL" sz="825">
                <a:solidFill>
                  <a:srgbClr val="898989"/>
                </a:solidFill>
                <a:latin typeface="Verdana" panose="020B060403050404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32</a:t>
            </a:fld>
            <a:endParaRPr lang="pl-PL" altLang="pl-PL" sz="825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51008050"/>
              </p:ext>
            </p:extLst>
          </p:nvPr>
        </p:nvGraphicFramePr>
        <p:xfrm>
          <a:off x="271741" y="2053099"/>
          <a:ext cx="8600517" cy="396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0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3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95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1390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E1FFE1"/>
                          </a:solidFill>
                          <a:effectLst/>
                        </a:rPr>
                        <a:t>Część egzaminu</a:t>
                      </a:r>
                      <a:endParaRPr kumimoji="0" lang="pl-PL" alt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E1FFE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E1FFE1"/>
                          </a:solidFill>
                          <a:effectLst/>
                        </a:rPr>
                        <a:t>Miejsce egzaminu</a:t>
                      </a:r>
                      <a:endParaRPr kumimoji="0" lang="pl-PL" alt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E1FFE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E1FFE1"/>
                          </a:solidFill>
                          <a:effectLst/>
                        </a:rPr>
                        <a:t>Skład ZN</a:t>
                      </a:r>
                      <a:endParaRPr kumimoji="0" lang="pl-PL" alt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E1FFE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E1FFE1"/>
                          </a:solidFill>
                          <a:effectLst/>
                        </a:rPr>
                        <a:t>Zwiększenie składu ZN</a:t>
                      </a:r>
                      <a:endParaRPr kumimoji="0" lang="pl-PL" alt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E1FFE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1028">
                <a:tc rowSpan="2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pisemna</a:t>
                      </a:r>
                      <a:endParaRPr kumimoji="0" lang="pl-PL" alt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szkoła/placówka/CKZ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 najmniej 2 nauczycieli, z tym że co najmniej jeden nauczyciel:</a:t>
                      </a:r>
                    </a:p>
                    <a:p>
                      <a:pPr marL="82550" marR="0" lvl="0" indent="-8255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jest zatrudniony w innej szkole, placówce, centrum  - członek ZN</a:t>
                      </a:r>
                    </a:p>
                    <a:p>
                      <a:pPr marL="82550" marR="0" lvl="0" indent="-8255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jest zatrudniony w szkole lub placówce, </a:t>
                      </a:r>
                      <a:b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 której jest przeprowadzana część pisemna – przewodniczący ZN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pl-PL" altLang="pl-PL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więcej niż 25 </a:t>
                      </a: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zdających, liczbę członków ZN  </a:t>
                      </a:r>
                      <a:b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zwiększa się o </a:t>
                      </a:r>
                      <a:r>
                        <a:rPr kumimoji="0" lang="pl-PL" altLang="pl-PL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 osobę </a:t>
                      </a: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na każdych kolejnych </a:t>
                      </a:r>
                      <a:b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pl-PL" altLang="pl-PL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25 zdających</a:t>
                      </a:r>
                      <a:endParaRPr kumimoji="0" lang="pl-PL" alt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80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podmiot prowadzący KKZ inny niż szkoła/placówka/CKZ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 najmniej 2 pracowników upoważnionych przez podmiot  prowadzący KKZ, z których co najmniej jeden nie prowadzi zajęć edukacyjnych ze zdającymi; jeden z tych pracowników pełni  funkcję przewodniczącego ZN</a:t>
                      </a:r>
                      <a:endParaRPr kumimoji="0" lang="pl-PL" alt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-1004888" y="1908572"/>
          <a:ext cx="159942" cy="280282"/>
        </p:xfrm>
        <a:graphic>
          <a:graphicData uri="http://schemas.openxmlformats.org/drawingml/2006/table">
            <a:tbl>
              <a:tblPr/>
              <a:tblGrid>
                <a:gridCol w="159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2661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67271" marR="67271" marT="33461" marB="33461"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151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1"/>
          <p:cNvSpPr>
            <a:spLocks noGrp="1"/>
          </p:cNvSpPr>
          <p:nvPr>
            <p:ph type="title"/>
          </p:nvPr>
        </p:nvSpPr>
        <p:spPr>
          <a:xfrm>
            <a:off x="380999" y="1227140"/>
            <a:ext cx="8382000" cy="699042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pl-PL" altLang="pl-PL" sz="2700" dirty="0">
                <a:latin typeface="+mn-lt"/>
              </a:rPr>
              <a:t>Skład zespołów nadzorujących</a:t>
            </a:r>
          </a:p>
        </p:txBody>
      </p:sp>
      <p:sp>
        <p:nvSpPr>
          <p:cNvPr id="103468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0069" indent="-21074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46535" indent="-169069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84672" indent="-169069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24000" indent="-169069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66900" indent="-169069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09800" indent="-169069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52700" indent="-169069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895600" indent="-169069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A448B89-BC01-4470-9B6E-3A8760FD6E6A}" type="slidenum">
              <a:rPr lang="pl-PL" altLang="pl-PL" sz="825">
                <a:solidFill>
                  <a:srgbClr val="898989"/>
                </a:solidFill>
                <a:latin typeface="Verdana" panose="020B060403050404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33</a:t>
            </a:fld>
            <a:endParaRPr lang="pl-PL" altLang="pl-PL" sz="825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-1004888" y="1908572"/>
          <a:ext cx="159942" cy="280282"/>
        </p:xfrm>
        <a:graphic>
          <a:graphicData uri="http://schemas.openxmlformats.org/drawingml/2006/table">
            <a:tbl>
              <a:tblPr/>
              <a:tblGrid>
                <a:gridCol w="159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2661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67271" marR="67271" marT="33461" marB="33461"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Symbol zastępczy zawartości 5">
            <a:extLst>
              <a:ext uri="{FF2B5EF4-FFF2-40B4-BE49-F238E27FC236}">
                <a16:creationId xmlns:a16="http://schemas.microsoft.com/office/drawing/2014/main" id="{05C91371-C02A-4A32-9F3D-388819BEC4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6711070"/>
              </p:ext>
            </p:extLst>
          </p:nvPr>
        </p:nvGraphicFramePr>
        <p:xfrm>
          <a:off x="380998" y="2048713"/>
          <a:ext cx="8381999" cy="3468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7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3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13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5313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E1FFE1"/>
                          </a:solidFill>
                          <a:effectLst/>
                        </a:rPr>
                        <a:t>Część egzaminu</a:t>
                      </a:r>
                      <a:endParaRPr kumimoji="0" lang="pl-PL" alt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E1FFE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35" marR="67735" marT="33863" marB="338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E1FFE1"/>
                          </a:solidFill>
                          <a:effectLst/>
                        </a:rPr>
                        <a:t>Miejsce egzaminu</a:t>
                      </a:r>
                      <a:endParaRPr kumimoji="0" lang="pl-PL" alt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E1FFE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35" marR="67735" marT="33863" marB="338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E1FFE1"/>
                          </a:solidFill>
                          <a:effectLst/>
                        </a:rPr>
                        <a:t>Skład ZN</a:t>
                      </a:r>
                      <a:endParaRPr kumimoji="0" lang="pl-PL" alt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E1FFE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E1FFE1"/>
                          </a:solidFill>
                          <a:effectLst/>
                        </a:rPr>
                        <a:t>Zwiększenie składu ZN</a:t>
                      </a:r>
                      <a:endParaRPr kumimoji="0" lang="pl-PL" alt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E1FFE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35" marR="67735" marT="33863" marB="338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603">
                <a:tc rowSpan="2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praktyczna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model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30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D, DK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35" marR="67735" marT="33863" marB="338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szkoła/placówka/CKZ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35" marR="67735" marT="33863" marB="338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A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PZN</a:t>
                      </a: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– nauczyciel lub instruktor praktycznej nauki zawodu  – zatrudniony w  szkole/ placówce/CKZ, w której odbywa się egzamin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A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CZN</a:t>
                      </a: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– nauczyciel lub instruktor praktycznej nauki zawodu zatrudnieni w innej szkole/placówce/CKZ</a:t>
                      </a:r>
                      <a:endParaRPr kumimoji="0" lang="pl-PL" alt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35" marR="67735" marT="33863" marB="338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więcej niż 25 </a:t>
                      </a: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zdających, liczbę członków ZN  </a:t>
                      </a: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zwiększa się </a:t>
                      </a:r>
                      <a:b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 </a:t>
                      </a:r>
                      <a:r>
                        <a:rPr kumimoji="0" lang="pl-PL" altLang="pl-PL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 osobę </a:t>
                      </a:r>
                      <a:b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na każdych kolejnych </a:t>
                      </a:r>
                      <a:r>
                        <a:rPr kumimoji="0" lang="pl-PL" altLang="pl-PL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25 zdających</a:t>
                      </a:r>
                      <a:endParaRPr kumimoji="0" lang="pl-PL" alt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35" marR="67735" marT="33863" marB="338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660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podmiot prowadzący KKZ inny niż szkoła/placówka/CKZ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lub pracodawca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35" marR="67735" marT="33863" marB="338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PZN </a:t>
                      </a: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– pracownik upoważniony przez dany podmiot prowadzący KKZ lub danego pracodawcę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CZN</a:t>
                      </a: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– pracownik upoważniony przez dany podmiot prowadzący KKZ lub danego pracodawcę</a:t>
                      </a:r>
                    </a:p>
                  </a:txBody>
                  <a:tcPr marL="67735" marR="67735" marT="33863" marB="338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822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1"/>
          <p:cNvSpPr>
            <a:spLocks noGrp="1"/>
          </p:cNvSpPr>
          <p:nvPr>
            <p:ph type="title"/>
          </p:nvPr>
        </p:nvSpPr>
        <p:spPr>
          <a:xfrm>
            <a:off x="380999" y="1227140"/>
            <a:ext cx="8382000" cy="699042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pl-PL" altLang="pl-PL" sz="2700" dirty="0">
                <a:latin typeface="+mn-lt"/>
              </a:rPr>
              <a:t>Skład zespołów nadzorujących</a:t>
            </a:r>
          </a:p>
        </p:txBody>
      </p:sp>
      <p:sp>
        <p:nvSpPr>
          <p:cNvPr id="103468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0069" indent="-21074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46535" indent="-169069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84672" indent="-169069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24000" indent="-169069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66900" indent="-169069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09800" indent="-169069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52700" indent="-169069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895600" indent="-169069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A448B89-BC01-4470-9B6E-3A8760FD6E6A}" type="slidenum">
              <a:rPr lang="pl-PL" altLang="pl-PL" sz="825">
                <a:solidFill>
                  <a:srgbClr val="898989"/>
                </a:solidFill>
                <a:latin typeface="Verdana" panose="020B060403050404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34</a:t>
            </a:fld>
            <a:endParaRPr lang="pl-PL" altLang="pl-PL" sz="825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-1004888" y="1908572"/>
          <a:ext cx="159942" cy="280282"/>
        </p:xfrm>
        <a:graphic>
          <a:graphicData uri="http://schemas.openxmlformats.org/drawingml/2006/table">
            <a:tbl>
              <a:tblPr/>
              <a:tblGrid>
                <a:gridCol w="159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2661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67271" marR="67271" marT="33461" marB="33461"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2BE046E5-D7BC-4BD1-8615-F0EA9E8CF8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420823"/>
              </p:ext>
            </p:extLst>
          </p:nvPr>
        </p:nvGraphicFramePr>
        <p:xfrm>
          <a:off x="375302" y="2048713"/>
          <a:ext cx="8382000" cy="3582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8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9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6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7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6494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E1FFE1"/>
                          </a:solidFill>
                          <a:effectLst/>
                        </a:rPr>
                        <a:t>Część egzaminu</a:t>
                      </a:r>
                      <a:endParaRPr kumimoji="0" lang="pl-PL" alt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E1FFE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35" marR="67735" marT="33863" marB="338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E1FFE1"/>
                          </a:solidFill>
                          <a:effectLst/>
                        </a:rPr>
                        <a:t>Miejsce egzaminu</a:t>
                      </a:r>
                      <a:endParaRPr kumimoji="0" lang="pl-PL" alt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E1FFE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35" marR="67735" marT="33863" marB="338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E1FFE1"/>
                          </a:solidFill>
                          <a:effectLst/>
                        </a:rPr>
                        <a:t>Skład ZN</a:t>
                      </a:r>
                      <a:endParaRPr kumimoji="0" lang="pl-PL" alt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E1FFE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35" marR="67735" marT="33863" marB="338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E1FFE1"/>
                          </a:solidFill>
                          <a:effectLst/>
                        </a:rPr>
                        <a:t>Zwiększenie składu ZN</a:t>
                      </a:r>
                      <a:endParaRPr kumimoji="0" lang="pl-PL" alt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E1FFE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35" marR="67735" marT="33863" marB="338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4779">
                <a:tc rowSpan="2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praktyczna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model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W, WK</a:t>
                      </a:r>
                      <a:endParaRPr kumimoji="0" lang="pl-PL" alt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7735" marR="67735" marT="33863" marB="338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szkoła/placówka/CKZ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35" marR="67735" marT="33863" marB="338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A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PZN – nauczyciel lub instruktor praktycznej nauki zawodu  – zatrudniony w  szkole/placówce/centrum, w której odbywa się egzamin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A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CZN – egzaminator </a:t>
                      </a:r>
                      <a:endParaRPr kumimoji="0" lang="pl-PL" alt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35" marR="67735" marT="33863" marB="338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więcej niż 6 zdających </a:t>
                      </a: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– na każdych kolejnych 6 zdających wyznacza się dodatkowo egzaminatora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35" marR="67735" marT="33863" marB="338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2087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podmiot prowadzący KKZ inny niż szkoła/placówka/CKZ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lub pracodawca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35" marR="67735" marT="33863" marB="338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PZN – pracownik upoważniony przez dany podmiot prowadzący KKZ lub danego pracodawcę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23476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CZN – egzaminator</a:t>
                      </a:r>
                      <a:endParaRPr kumimoji="0" lang="pl-PL" alt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35" marR="67735" marT="33863" marB="338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00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9BFB599-929E-45E3-87E5-89240D78A6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5034719"/>
              </p:ext>
            </p:extLst>
          </p:nvPr>
        </p:nvGraphicFramePr>
        <p:xfrm>
          <a:off x="347071" y="2127956"/>
          <a:ext cx="8461071" cy="1805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9" name="Symbol zastępczy tekstu 5">
            <a:extLst>
              <a:ext uri="{FF2B5EF4-FFF2-40B4-BE49-F238E27FC236}">
                <a16:creationId xmlns:a16="http://schemas.microsoft.com/office/drawing/2014/main" id="{A3B2D29F-0187-4D02-8852-211E1D7D1429}"/>
              </a:ext>
            </a:extLst>
          </p:cNvPr>
          <p:cNvSpPr txBox="1">
            <a:spLocks/>
          </p:cNvSpPr>
          <p:nvPr/>
        </p:nvSpPr>
        <p:spPr>
          <a:xfrm>
            <a:off x="335857" y="1442913"/>
            <a:ext cx="8554366" cy="119678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altLang="pl-PL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Do przygotowania stanowisk egzaminacyjnych i zapewnienia prawidłowego funkcjonowania stanowisk komputerowych, specjalistycznego sprzętu oraz maszyn i urządzeń wykorzystywanych w czasie części praktycznej PZE wyznacza: </a:t>
            </a:r>
          </a:p>
        </p:txBody>
      </p:sp>
      <p:sp>
        <p:nvSpPr>
          <p:cNvPr id="11" name="Symbol zastępczy tekstu 7">
            <a:extLst>
              <a:ext uri="{FF2B5EF4-FFF2-40B4-BE49-F238E27FC236}">
                <a16:creationId xmlns:a16="http://schemas.microsoft.com/office/drawing/2014/main" id="{6A05FB5C-EC13-41AC-AA6B-FA530D1303FB}"/>
              </a:ext>
            </a:extLst>
          </p:cNvPr>
          <p:cNvSpPr txBox="1">
            <a:spLocks/>
          </p:cNvSpPr>
          <p:nvPr/>
        </p:nvSpPr>
        <p:spPr>
          <a:xfrm>
            <a:off x="335857" y="4046596"/>
            <a:ext cx="8554366" cy="495513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sz="2100" b="1" dirty="0">
                <a:solidFill>
                  <a:srgbClr val="002060"/>
                </a:solidFill>
              </a:rPr>
              <a:t>Osoby te nie wchodzą w skład ZN. </a:t>
            </a:r>
          </a:p>
          <a:p>
            <a:endParaRPr lang="pl-PL" sz="2100" b="1" dirty="0"/>
          </a:p>
        </p:txBody>
      </p:sp>
      <p:sp>
        <p:nvSpPr>
          <p:cNvPr id="12" name="Symbol zastępczy tekstu 8">
            <a:extLst>
              <a:ext uri="{FF2B5EF4-FFF2-40B4-BE49-F238E27FC236}">
                <a16:creationId xmlns:a16="http://schemas.microsoft.com/office/drawing/2014/main" id="{9A92A129-48E5-4313-AE8B-11900F583849}"/>
              </a:ext>
            </a:extLst>
          </p:cNvPr>
          <p:cNvSpPr txBox="1">
            <a:spLocks/>
          </p:cNvSpPr>
          <p:nvPr/>
        </p:nvSpPr>
        <p:spPr>
          <a:xfrm>
            <a:off x="102869" y="4560360"/>
            <a:ext cx="8787353" cy="167695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0" defTabSz="857250">
              <a:buNone/>
            </a:pPr>
            <a:endParaRPr lang="pl-PL" altLang="pl-PL" sz="1600" i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3050" indent="0" defTabSz="857250">
              <a:buNone/>
            </a:pPr>
            <a:r>
              <a:rPr lang="pl-PL" altLang="pl-PL" sz="16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Nauczyciele pełniący funkcję administratora (opiekuna) pracowni oraz nauczyciele wyznaczeni do obsługi elektronicznego systemu przeprowadzania egzaminu (operatorzy egzaminu) wykonują czynności związane z przygotowaniem stanowisk komputerowych oraz obsługą elektronicznego systemu przeprowadzania egzaminu w ramach czynności, o których mowa w art. 42 ust. 2  pkt 2 ustawy z dnia 26 stycznia 1982 r. – Karta nauczyciela.</a:t>
            </a:r>
          </a:p>
          <a:p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78864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F9EE0E32-5110-4E0B-922E-EF7EB7F44A39}"/>
              </a:ext>
            </a:extLst>
          </p:cNvPr>
          <p:cNvSpPr txBox="1">
            <a:spLocks/>
          </p:cNvSpPr>
          <p:nvPr/>
        </p:nvSpPr>
        <p:spPr>
          <a:xfrm>
            <a:off x="346684" y="1295666"/>
            <a:ext cx="8516901" cy="55721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700" dirty="0">
                <a:solidFill>
                  <a:srgbClr val="002060"/>
                </a:solidFill>
                <a:latin typeface="+mn-lt"/>
              </a:rPr>
              <a:t>Asystent</a:t>
            </a:r>
            <a:r>
              <a:rPr lang="pl-PL" sz="2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</a:t>
            </a:r>
            <a:r>
              <a:rPr lang="pl-PL" sz="2700" dirty="0">
                <a:solidFill>
                  <a:srgbClr val="002060"/>
                </a:solidFill>
                <a:latin typeface="+mn-lt"/>
              </a:rPr>
              <a:t>techniczny</a:t>
            </a:r>
            <a:r>
              <a:rPr lang="pl-PL" sz="2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pl-PL" sz="2700" dirty="0">
                <a:solidFill>
                  <a:srgbClr val="002060"/>
                </a:solidFill>
                <a:latin typeface="+mn-lt"/>
              </a:rPr>
              <a:t>(model W i WK)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39BFED64-D1FE-453E-94B5-9EE8CB66E5DC}"/>
              </a:ext>
            </a:extLst>
          </p:cNvPr>
          <p:cNvSpPr txBox="1">
            <a:spLocks/>
          </p:cNvSpPr>
          <p:nvPr/>
        </p:nvSpPr>
        <p:spPr>
          <a:xfrm>
            <a:off x="346684" y="1852879"/>
            <a:ext cx="8400748" cy="3223667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324000" algn="just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1800" dirty="0">
                <a:solidFill>
                  <a:srgbClr val="002060"/>
                </a:solidFill>
              </a:rPr>
              <a:t>Może to być dowolna osoba pełnoletnia wyznaczona przez PZE,</a:t>
            </a:r>
            <a:r>
              <a:rPr lang="pl-PL" altLang="pl-PL" sz="1800" dirty="0">
                <a:solidFill>
                  <a:srgbClr val="002060"/>
                </a:solidFill>
              </a:rPr>
              <a:t> niebędąca uczniem szkoły albo słuchaczem KKZ w danym podmiocie, posiadająca kwalifikacje lub umiejętności właściwe do zapewnienia prawidłowego funkcjonowania stanowisk egzaminacyjnych, specjalistycznego sprzętu oraz maszyn i urządzeń wykorzystywanych w czasie części praktycznej egzaminu zawodowego.</a:t>
            </a:r>
            <a:endParaRPr lang="pl-PL" sz="1800" dirty="0">
              <a:solidFill>
                <a:srgbClr val="002060"/>
              </a:solidFill>
            </a:endParaRPr>
          </a:p>
          <a:p>
            <a:pPr marL="324000" indent="-324000" algn="just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1800" dirty="0">
                <a:solidFill>
                  <a:srgbClr val="002060"/>
                </a:solidFill>
              </a:rPr>
              <a:t>Odbiera od PZE materiały niezbędne do przygotowania stanowisk egzaminacyjnych do wykonania zadania. </a:t>
            </a:r>
          </a:p>
          <a:p>
            <a:pPr marL="324000" indent="-324000" algn="just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1800" dirty="0">
                <a:solidFill>
                  <a:srgbClr val="002060"/>
                </a:solidFill>
              </a:rPr>
              <a:t>Przygotowuje stanowiska komputerowe, maszyny, urządzenia i specjalistyczny sprzęt oraz surowce i materiały. </a:t>
            </a:r>
          </a:p>
          <a:p>
            <a:pPr marL="324000" indent="-324000" algn="just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1800" dirty="0">
                <a:solidFill>
                  <a:srgbClr val="002060"/>
                </a:solidFill>
              </a:rPr>
              <a:t>Odpowiada za ochronę informacji zawartych we wskazaniach / wytycznych CKE.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l-PL" sz="1800" dirty="0">
              <a:solidFill>
                <a:srgbClr val="002060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l-PL" sz="2100" b="1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6F77A84-9864-4D84-9F6D-28B20E0BA0D2}"/>
              </a:ext>
            </a:extLst>
          </p:cNvPr>
          <p:cNvSpPr txBox="1"/>
          <p:nvPr/>
        </p:nvSpPr>
        <p:spPr>
          <a:xfrm>
            <a:off x="396569" y="4912150"/>
            <a:ext cx="8350863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altLang="pl-PL" dirty="0">
                <a:solidFill>
                  <a:srgbClr val="C00000"/>
                </a:solidFill>
              </a:rPr>
              <a:t>Asystent techniczny </a:t>
            </a:r>
            <a:r>
              <a:rPr lang="pl-PL" altLang="pl-PL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 może </a:t>
            </a:r>
            <a:r>
              <a:rPr lang="pl-PL" altLang="pl-PL" dirty="0">
                <a:solidFill>
                  <a:srgbClr val="C00000"/>
                </a:solidFill>
              </a:rPr>
              <a:t>podczas egzaminu pełnić równocześnie innej roli, np. być przewodniczącym ZE lub ZN.</a:t>
            </a:r>
          </a:p>
        </p:txBody>
      </p:sp>
    </p:spTree>
    <p:extLst>
      <p:ext uri="{BB962C8B-B14F-4D97-AF65-F5344CB8AC3E}">
        <p14:creationId xmlns:p14="http://schemas.microsoft.com/office/powerpoint/2010/main" val="364251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8" name="Tytuł 3">
            <a:extLst>
              <a:ext uri="{FF2B5EF4-FFF2-40B4-BE49-F238E27FC236}">
                <a16:creationId xmlns:a16="http://schemas.microsoft.com/office/drawing/2014/main" id="{E7E9E8D1-7010-46CB-955F-D6EEA22D181E}"/>
              </a:ext>
            </a:extLst>
          </p:cNvPr>
          <p:cNvSpPr txBox="1">
            <a:spLocks/>
          </p:cNvSpPr>
          <p:nvPr/>
        </p:nvSpPr>
        <p:spPr>
          <a:xfrm>
            <a:off x="571500" y="1513915"/>
            <a:ext cx="7886700" cy="54292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700" dirty="0">
                <a:solidFill>
                  <a:srgbClr val="002060"/>
                </a:solidFill>
                <a:latin typeface="+mn-lt"/>
              </a:rPr>
              <a:t>Przeprowadzenie szkolenia dla ZN</a:t>
            </a:r>
          </a:p>
        </p:txBody>
      </p:sp>
      <p:sp>
        <p:nvSpPr>
          <p:cNvPr id="10" name="Symbol zastępczy zawartości 1">
            <a:extLst>
              <a:ext uri="{FF2B5EF4-FFF2-40B4-BE49-F238E27FC236}">
                <a16:creationId xmlns:a16="http://schemas.microsoft.com/office/drawing/2014/main" id="{07763DA0-ED92-4B28-BB1C-87925E08731B}"/>
              </a:ext>
            </a:extLst>
          </p:cNvPr>
          <p:cNvSpPr txBox="1">
            <a:spLocks/>
          </p:cNvSpPr>
          <p:nvPr/>
        </p:nvSpPr>
        <p:spPr>
          <a:xfrm>
            <a:off x="628415" y="2170624"/>
            <a:ext cx="7772870" cy="385066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324000" algn="just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2100" dirty="0">
                <a:solidFill>
                  <a:srgbClr val="002060"/>
                </a:solidFill>
              </a:rPr>
              <a:t>Najpóźniej 1 tydzień przed egzaminem.</a:t>
            </a:r>
          </a:p>
          <a:p>
            <a:pPr marL="324000" indent="-324000" algn="just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2100" dirty="0">
                <a:solidFill>
                  <a:srgbClr val="002060"/>
                </a:solidFill>
              </a:rPr>
              <a:t>Można skorzystać z prezentacji zamieszczonej na stronie </a:t>
            </a:r>
            <a:r>
              <a:rPr lang="pl-PL" sz="21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www.oke.krakow.pl</a:t>
            </a:r>
            <a:r>
              <a:rPr lang="pl-PL" sz="2100" dirty="0">
                <a:solidFill>
                  <a:srgbClr val="0070C0"/>
                </a:solidFill>
              </a:rPr>
              <a:t> </a:t>
            </a:r>
            <a:r>
              <a:rPr lang="pl-PL" sz="2100" dirty="0">
                <a:solidFill>
                  <a:srgbClr val="002060"/>
                </a:solidFill>
              </a:rPr>
              <a:t>w zakładce </a:t>
            </a:r>
            <a:r>
              <a:rPr lang="pl-PL" sz="2100" i="1" dirty="0">
                <a:solidFill>
                  <a:srgbClr val="002060"/>
                </a:solidFill>
              </a:rPr>
              <a:t>egzamin zawodowy </a:t>
            </a:r>
            <a:r>
              <a:rPr lang="pl-PL" sz="2100" dirty="0">
                <a:solidFill>
                  <a:srgbClr val="002060"/>
                </a:solidFill>
              </a:rPr>
              <a:t>w </a:t>
            </a:r>
            <a:r>
              <a:rPr lang="pl-PL" sz="2100" i="1" dirty="0">
                <a:solidFill>
                  <a:srgbClr val="002060"/>
                </a:solidFill>
              </a:rPr>
              <a:t>Organizacji.</a:t>
            </a:r>
          </a:p>
          <a:p>
            <a:endParaRPr lang="pl-PL" sz="2100" i="1" dirty="0">
              <a:solidFill>
                <a:srgbClr val="002060"/>
              </a:solidFill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2BD0D11-6074-428D-93EF-3B01CF974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3463047"/>
            <a:ext cx="5822329" cy="206160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2B87401-1751-4FAE-B5A5-9778A524E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7132" y="3628063"/>
            <a:ext cx="3297863" cy="11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63A0467C-231E-4AB2-A6F2-BBF544961C68}"/>
              </a:ext>
            </a:extLst>
          </p:cNvPr>
          <p:cNvSpPr txBox="1">
            <a:spLocks/>
          </p:cNvSpPr>
          <p:nvPr/>
        </p:nvSpPr>
        <p:spPr>
          <a:xfrm>
            <a:off x="323528" y="1338533"/>
            <a:ext cx="7623014" cy="6905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700" dirty="0">
                <a:solidFill>
                  <a:srgbClr val="002060"/>
                </a:solidFill>
                <a:latin typeface="+mn-lt"/>
              </a:rPr>
              <a:t>  Na co zwrócić uwagę przy szkoleniu ZN?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57F897EE-729E-41DB-A1EB-16C85A22DA67}"/>
              </a:ext>
            </a:extLst>
          </p:cNvPr>
          <p:cNvSpPr txBox="1">
            <a:spLocks/>
          </p:cNvSpPr>
          <p:nvPr/>
        </p:nvSpPr>
        <p:spPr>
          <a:xfrm>
            <a:off x="323528" y="2029104"/>
            <a:ext cx="8480430" cy="3992184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lvl="1" indent="-324000" algn="just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b="1" dirty="0">
                <a:solidFill>
                  <a:srgbClr val="002060"/>
                </a:solidFill>
              </a:rPr>
              <a:t>Czynności, które należy wykonać przed rozpoczęciem egzaminu, </a:t>
            </a:r>
            <a:br>
              <a:rPr lang="pl-PL" sz="1800" b="1" dirty="0">
                <a:solidFill>
                  <a:srgbClr val="002060"/>
                </a:solidFill>
              </a:rPr>
            </a:br>
            <a:r>
              <a:rPr lang="pl-PL" sz="1800" dirty="0">
                <a:solidFill>
                  <a:srgbClr val="002060"/>
                </a:solidFill>
              </a:rPr>
              <a:t>a w szczególności o przypomnieniu zdającym o zakazie wnoszenia i korzystania </a:t>
            </a:r>
            <a:br>
              <a:rPr lang="pl-PL" sz="1800" dirty="0">
                <a:solidFill>
                  <a:srgbClr val="002060"/>
                </a:solidFill>
              </a:rPr>
            </a:br>
            <a:r>
              <a:rPr lang="pl-PL" sz="1800" dirty="0">
                <a:solidFill>
                  <a:srgbClr val="002060"/>
                </a:solidFill>
              </a:rPr>
              <a:t>z urządzeń telekomunikacyjnych oraz materiałów/przyborów, które nie zostały wymienione w informacji dyrektora CKE.</a:t>
            </a:r>
          </a:p>
          <a:p>
            <a:pPr marL="324000" lvl="1" indent="-324000" algn="just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b="1" dirty="0">
                <a:solidFill>
                  <a:srgbClr val="002060"/>
                </a:solidFill>
              </a:rPr>
              <a:t>Egzamin pisemny przy komputerze</a:t>
            </a:r>
            <a:r>
              <a:rPr lang="pl-PL" sz="1800" dirty="0">
                <a:solidFill>
                  <a:srgbClr val="002060"/>
                </a:solidFill>
              </a:rPr>
              <a:t> – możliwość powiększenia czcionki i rysunków.</a:t>
            </a:r>
          </a:p>
          <a:p>
            <a:pPr marL="324000" lvl="1" indent="-324000" algn="just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b="1" dirty="0">
                <a:solidFill>
                  <a:srgbClr val="002060"/>
                </a:solidFill>
              </a:rPr>
              <a:t>Sposób wypełniania dokumentacji</a:t>
            </a:r>
            <a:r>
              <a:rPr lang="pl-PL" sz="1800" dirty="0">
                <a:solidFill>
                  <a:srgbClr val="002060"/>
                </a:solidFill>
              </a:rPr>
              <a:t>, a w szczególności: kodowanie arkuszy, kart oceny/odpowiedzi, nanoszenie poprawek, uzupełnianie zapisów w wykazie zdających, wypełnianie protokołu przebiegu egzaminu w sali. </a:t>
            </a:r>
          </a:p>
          <a:p>
            <a:pPr marL="324000" lvl="1" indent="-324000" algn="just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b="1" dirty="0">
                <a:solidFill>
                  <a:srgbClr val="002060"/>
                </a:solidFill>
              </a:rPr>
              <a:t>Postępowanie w sytuacjach szczególnych.</a:t>
            </a:r>
          </a:p>
          <a:p>
            <a:pPr marL="324000" lvl="1" indent="-324000" algn="just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b="1" dirty="0">
                <a:solidFill>
                  <a:srgbClr val="002060"/>
                </a:solidFill>
              </a:rPr>
              <a:t>Opis kopert bezpiecznych z arkuszami egzaminacyjnymi </a:t>
            </a:r>
            <a:r>
              <a:rPr lang="pl-PL" sz="1800" dirty="0">
                <a:solidFill>
                  <a:srgbClr val="002060"/>
                </a:solidFill>
              </a:rPr>
              <a:t>– wpisanie oznaczenia egzaminu.</a:t>
            </a:r>
          </a:p>
          <a:p>
            <a:pPr marL="324000" lvl="1" indent="-324000" algn="just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b="1" dirty="0">
                <a:solidFill>
                  <a:srgbClr val="002060"/>
                </a:solidFill>
              </a:rPr>
              <a:t>Pakowanie materiałów egzaminacyjnych.</a:t>
            </a:r>
          </a:p>
          <a:p>
            <a:pPr marL="324000" lvl="1" indent="-324000" algn="just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endParaRPr lang="pl-PL" sz="1800" b="1" dirty="0">
              <a:solidFill>
                <a:srgbClr val="002060"/>
              </a:solidFill>
            </a:endParaRPr>
          </a:p>
          <a:p>
            <a:pPr marL="324000" lvl="1" indent="-324000" algn="just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endParaRPr lang="pl-PL" sz="1800" b="1" dirty="0">
              <a:solidFill>
                <a:srgbClr val="002060"/>
              </a:solidFill>
            </a:endParaRPr>
          </a:p>
          <a:p>
            <a:pPr marL="0" lvl="1" indent="0" algn="just">
              <a:lnSpc>
                <a:spcPct val="100000"/>
              </a:lnSpc>
              <a:spcBef>
                <a:spcPts val="1350"/>
              </a:spcBef>
              <a:buNone/>
              <a:defRPr/>
            </a:pPr>
            <a:endParaRPr lang="pl-PL" sz="1800" b="1" dirty="0">
              <a:solidFill>
                <a:srgbClr val="002060"/>
              </a:solidFill>
            </a:endParaRPr>
          </a:p>
          <a:p>
            <a:pPr marL="324000" lvl="1" indent="-324000" algn="just">
              <a:lnSpc>
                <a:spcPct val="100000"/>
              </a:lnSpc>
              <a:spcBef>
                <a:spcPts val="1350"/>
              </a:spcBef>
              <a:buFont typeface="Wingdings" panose="05000000000000000000" pitchFamily="2" charset="2"/>
              <a:buChar char="ü"/>
              <a:defRPr/>
            </a:pPr>
            <a:endParaRPr lang="pl-PL" sz="1800" b="1" dirty="0">
              <a:solidFill>
                <a:srgbClr val="002060"/>
              </a:solidFill>
            </a:endParaRPr>
          </a:p>
          <a:p>
            <a:endParaRPr lang="pl-PL" sz="2100" dirty="0"/>
          </a:p>
        </p:txBody>
      </p:sp>
    </p:spTree>
    <p:extLst>
      <p:ext uri="{BB962C8B-B14F-4D97-AF65-F5344CB8AC3E}">
        <p14:creationId xmlns:p14="http://schemas.microsoft.com/office/powerpoint/2010/main" val="317005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478AF6E6-B8D5-43E7-BB87-A1057B498D6C}"/>
              </a:ext>
            </a:extLst>
          </p:cNvPr>
          <p:cNvSpPr txBox="1">
            <a:spLocks/>
          </p:cNvSpPr>
          <p:nvPr/>
        </p:nvSpPr>
        <p:spPr>
          <a:xfrm>
            <a:off x="275786" y="1184722"/>
            <a:ext cx="8180195" cy="74533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sz="2700" dirty="0">
                <a:solidFill>
                  <a:srgbClr val="002060"/>
                </a:solidFill>
                <a:latin typeface="+mn-lt"/>
              </a:rPr>
              <a:t>EGZAMINATOR - część praktyczna model W i WK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AD365855-9FB8-4C76-A294-665A87DC848E}"/>
              </a:ext>
            </a:extLst>
          </p:cNvPr>
          <p:cNvSpPr txBox="1">
            <a:spLocks/>
          </p:cNvSpPr>
          <p:nvPr/>
        </p:nvSpPr>
        <p:spPr>
          <a:xfrm>
            <a:off x="275786" y="1910018"/>
            <a:ext cx="8553347" cy="425528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2185" indent="-332185" algn="just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1800" dirty="0">
                <a:solidFill>
                  <a:srgbClr val="002060"/>
                </a:solidFill>
              </a:rPr>
              <a:t>Należy ustalić zasady </a:t>
            </a:r>
            <a:r>
              <a:rPr lang="pl-PL" altLang="pl-PL" sz="1800" b="1" dirty="0">
                <a:solidFill>
                  <a:srgbClr val="002060"/>
                </a:solidFill>
              </a:rPr>
              <a:t>kontaktu z egzaminatorem w trakcie egzaminu</a:t>
            </a:r>
            <a:r>
              <a:rPr lang="pl-PL" altLang="pl-PL" sz="1800" dirty="0">
                <a:solidFill>
                  <a:srgbClr val="002060"/>
                </a:solidFill>
              </a:rPr>
              <a:t>, w przypadku wystąpienia sytuacji szczególnych.</a:t>
            </a:r>
          </a:p>
          <a:p>
            <a:pPr marL="332185" indent="-332185" algn="just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1800" dirty="0">
                <a:solidFill>
                  <a:srgbClr val="002060"/>
                </a:solidFill>
              </a:rPr>
              <a:t>Przed egzaminem należy przekazać egzaminatorowi wskazania do przygotowania stanowisk egzaminacyjnych i dopilnować, aby zapoznał się z tym dokumentem </a:t>
            </a:r>
            <a:br>
              <a:rPr lang="pl-PL" altLang="pl-PL" sz="1800" dirty="0">
                <a:solidFill>
                  <a:srgbClr val="002060"/>
                </a:solidFill>
              </a:rPr>
            </a:br>
            <a:r>
              <a:rPr lang="pl-PL" altLang="pl-PL" sz="1800" dirty="0">
                <a:solidFill>
                  <a:srgbClr val="002060"/>
                </a:solidFill>
              </a:rPr>
              <a:t>i ze stanowiskami.</a:t>
            </a:r>
          </a:p>
          <a:p>
            <a:pPr marL="332185" indent="-332185" algn="just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1800" dirty="0">
                <a:solidFill>
                  <a:srgbClr val="002060"/>
                </a:solidFill>
              </a:rPr>
              <a:t>Należy poinformować egzaminatora, że </a:t>
            </a:r>
            <a:r>
              <a:rPr lang="pl-PL" altLang="pl-PL" sz="1800" b="1" u="sng" dirty="0">
                <a:solidFill>
                  <a:srgbClr val="002060"/>
                </a:solidFill>
              </a:rPr>
              <a:t>nie może</a:t>
            </a:r>
            <a:r>
              <a:rPr lang="pl-PL" altLang="pl-PL" sz="1800" dirty="0">
                <a:solidFill>
                  <a:srgbClr val="002060"/>
                </a:solidFill>
              </a:rPr>
              <a:t>: </a:t>
            </a:r>
          </a:p>
          <a:p>
            <a:pPr marL="594000" lvl="1" algn="just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altLang="pl-PL" sz="1800" dirty="0">
                <a:solidFill>
                  <a:srgbClr val="002060"/>
                </a:solidFill>
              </a:rPr>
              <a:t>zaglądać do arkuszy egzaminacyjnych zdających oraz arkuszy niewykorzystanych,</a:t>
            </a:r>
          </a:p>
          <a:p>
            <a:pPr marL="594000" lvl="1" algn="just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altLang="pl-PL" sz="1800" dirty="0">
                <a:solidFill>
                  <a:srgbClr val="002060"/>
                </a:solidFill>
              </a:rPr>
              <a:t>udzielać zdającym żadnych wyjaśnień dotyczących zadań egzaminacyjnych,</a:t>
            </a:r>
          </a:p>
          <a:p>
            <a:pPr marL="594000" lvl="1" algn="just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altLang="pl-PL" sz="1800" dirty="0">
                <a:solidFill>
                  <a:srgbClr val="002060"/>
                </a:solidFill>
              </a:rPr>
              <a:t>opuszczać sali egzaminacyjnej</a:t>
            </a:r>
            <a:r>
              <a:rPr lang="pl-PL" altLang="pl-PL" sz="1500" dirty="0">
                <a:solidFill>
                  <a:srgbClr val="002060"/>
                </a:solidFill>
              </a:rPr>
              <a:t>.</a:t>
            </a:r>
          </a:p>
          <a:p>
            <a:pPr marL="332185" indent="-332185" algn="just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1800" dirty="0">
                <a:solidFill>
                  <a:srgbClr val="002060"/>
                </a:solidFill>
              </a:rPr>
              <a:t>Należy przypomnieć egzaminatorowi, że jako członek ZN musi być obecny przy pakowaniu arkuszy egzaminacyjnych, kart ocen i zasad oceniania do koperty bezpiecznej i zaklejaniu jej.</a:t>
            </a:r>
          </a:p>
          <a:p>
            <a:pPr marL="332185" indent="-332185" algn="just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1800" dirty="0">
                <a:solidFill>
                  <a:srgbClr val="00B050"/>
                </a:solidFill>
              </a:rPr>
              <a:t>Wprowadzanie ocen z zasad oceniania bezpośrednio do SIOEPKZ (zapewnienie komputera dla egzaminatora z dostępem do Internetu) – brak wypełniania papierowych kart oceny.</a:t>
            </a:r>
          </a:p>
        </p:txBody>
      </p:sp>
    </p:spTree>
    <p:extLst>
      <p:ext uri="{BB962C8B-B14F-4D97-AF65-F5344CB8AC3E}">
        <p14:creationId xmlns:p14="http://schemas.microsoft.com/office/powerpoint/2010/main" val="409870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>
            <a:extLst>
              <a:ext uri="{FF2B5EF4-FFF2-40B4-BE49-F238E27FC236}">
                <a16:creationId xmlns:a16="http://schemas.microsoft.com/office/drawing/2014/main" id="{787F840B-FBBC-4224-98BB-0DEB084A9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88840"/>
            <a:ext cx="4577199" cy="446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id="{039FFAD8-0AC5-4828-B120-4558C34BE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09377"/>
            <a:ext cx="2736304" cy="911365"/>
          </a:xfrm>
        </p:spPr>
        <p:txBody>
          <a:bodyPr/>
          <a:lstStyle/>
          <a:p>
            <a:r>
              <a:rPr lang="pl-PL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2004</a:t>
            </a:r>
          </a:p>
        </p:txBody>
      </p:sp>
      <p:sp>
        <p:nvSpPr>
          <p:cNvPr id="7" name="Tytuł 5">
            <a:extLst>
              <a:ext uri="{FF2B5EF4-FFF2-40B4-BE49-F238E27FC236}">
                <a16:creationId xmlns:a16="http://schemas.microsoft.com/office/drawing/2014/main" id="{4087FC14-CC1C-42CC-B682-24ACD63EB1CA}"/>
              </a:ext>
            </a:extLst>
          </p:cNvPr>
          <p:cNvSpPr txBox="1">
            <a:spLocks/>
          </p:cNvSpPr>
          <p:nvPr/>
        </p:nvSpPr>
        <p:spPr>
          <a:xfrm>
            <a:off x="6407696" y="2276872"/>
            <a:ext cx="2736304" cy="911365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2024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89BE1B6-52C8-49B9-BD82-AC793AFE37A7}"/>
              </a:ext>
            </a:extLst>
          </p:cNvPr>
          <p:cNvSpPr txBox="1"/>
          <p:nvPr/>
        </p:nvSpPr>
        <p:spPr>
          <a:xfrm>
            <a:off x="539552" y="1071027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0066FF"/>
                </a:solidFill>
                <a:latin typeface="Segoe Print" panose="02000600000000000000" pitchFamily="2" charset="0"/>
              </a:rPr>
              <a:t>20 lat egzaminów zawodowych</a:t>
            </a:r>
          </a:p>
        </p:txBody>
      </p:sp>
    </p:spTree>
    <p:extLst>
      <p:ext uri="{BB962C8B-B14F-4D97-AF65-F5344CB8AC3E}">
        <p14:creationId xmlns:p14="http://schemas.microsoft.com/office/powerpoint/2010/main" val="265064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D903BFF8-CA75-4D71-A708-CFC9D853E5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8"/>
          <a:stretch/>
        </p:blipFill>
        <p:spPr>
          <a:xfrm>
            <a:off x="969385" y="1196752"/>
            <a:ext cx="802510" cy="576064"/>
          </a:xfrm>
          <a:prstGeom prst="rect">
            <a:avLst/>
          </a:prstGeom>
        </p:spPr>
      </p:pic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8B3108D7-EBAC-4DA9-908E-309EEA687CBA}"/>
              </a:ext>
            </a:extLst>
          </p:cNvPr>
          <p:cNvSpPr/>
          <p:nvPr/>
        </p:nvSpPr>
        <p:spPr>
          <a:xfrm>
            <a:off x="403743" y="1844824"/>
            <a:ext cx="1368152" cy="5760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dirty="0">
                <a:solidFill>
                  <a:srgbClr val="E1FFE1"/>
                </a:solidFill>
              </a:rPr>
              <a:t>Zespoły nadzorujące</a:t>
            </a:r>
          </a:p>
        </p:txBody>
      </p:sp>
      <p:sp>
        <p:nvSpPr>
          <p:cNvPr id="5" name="Prostokąt: zagięty narożnik 4">
            <a:extLst>
              <a:ext uri="{FF2B5EF4-FFF2-40B4-BE49-F238E27FC236}">
                <a16:creationId xmlns:a16="http://schemas.microsoft.com/office/drawing/2014/main" id="{88250D45-C03C-4DEF-B319-6B02CF0031F0}"/>
              </a:ext>
            </a:extLst>
          </p:cNvPr>
          <p:cNvSpPr/>
          <p:nvPr/>
        </p:nvSpPr>
        <p:spPr>
          <a:xfrm>
            <a:off x="323486" y="1204474"/>
            <a:ext cx="719120" cy="568342"/>
          </a:xfrm>
          <a:prstGeom prst="foldedCorner">
            <a:avLst/>
          </a:prstGeom>
          <a:solidFill>
            <a:srgbClr val="E1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l-PL" sz="1000" dirty="0">
                <a:solidFill>
                  <a:srgbClr val="002060"/>
                </a:solidFill>
              </a:rPr>
              <a:t>Wykaz </a:t>
            </a:r>
          </a:p>
          <a:p>
            <a:pPr algn="ctr"/>
            <a:r>
              <a:rPr lang="pl-PL" sz="800" dirty="0">
                <a:solidFill>
                  <a:srgbClr val="002060"/>
                </a:solidFill>
              </a:rPr>
              <a:t>absolwentów</a:t>
            </a:r>
            <a:br>
              <a:rPr lang="pl-PL" sz="800" dirty="0">
                <a:solidFill>
                  <a:srgbClr val="002060"/>
                </a:solidFill>
              </a:rPr>
            </a:br>
            <a:r>
              <a:rPr lang="pl-PL" sz="800" dirty="0">
                <a:solidFill>
                  <a:srgbClr val="002060"/>
                </a:solidFill>
              </a:rPr>
              <a:t>techników </a:t>
            </a:r>
          </a:p>
          <a:p>
            <a:pPr algn="ctr"/>
            <a:r>
              <a:rPr lang="pl-PL" sz="1000" dirty="0">
                <a:solidFill>
                  <a:srgbClr val="002060"/>
                </a:solidFill>
              </a:rPr>
              <a:t>w SIOEPKZ</a:t>
            </a:r>
          </a:p>
        </p:txBody>
      </p:sp>
    </p:spTree>
    <p:extLst>
      <p:ext uri="{BB962C8B-B14F-4D97-AF65-F5344CB8AC3E}">
        <p14:creationId xmlns:p14="http://schemas.microsoft.com/office/powerpoint/2010/main" val="241616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>
            <a:extLst>
              <a:ext uri="{FF2B5EF4-FFF2-40B4-BE49-F238E27FC236}">
                <a16:creationId xmlns:a16="http://schemas.microsoft.com/office/drawing/2014/main" id="{C7198588-0F37-4349-8967-1913A66DF961}"/>
              </a:ext>
            </a:extLst>
          </p:cNvPr>
          <p:cNvGrpSpPr/>
          <p:nvPr/>
        </p:nvGrpSpPr>
        <p:grpSpPr>
          <a:xfrm>
            <a:off x="1975066" y="2492896"/>
            <a:ext cx="1084766" cy="1080120"/>
            <a:chOff x="1907704" y="2636912"/>
            <a:chExt cx="1080120" cy="108012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8CBE7D60-A6FD-418A-AB8D-677D9BCB7C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0" t="11414" r="11764" b="12121"/>
            <a:stretch/>
          </p:blipFill>
          <p:spPr>
            <a:xfrm>
              <a:off x="1907704" y="2636912"/>
              <a:ext cx="1080120" cy="1080120"/>
            </a:xfrm>
            <a:prstGeom prst="rect">
              <a:avLst/>
            </a:prstGeom>
          </p:spPr>
        </p:pic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48D0047B-D678-4888-AFBE-A57FE0AB7D50}"/>
                </a:ext>
              </a:extLst>
            </p:cNvPr>
            <p:cNvSpPr txBox="1"/>
            <p:nvPr/>
          </p:nvSpPr>
          <p:spPr>
            <a:xfrm>
              <a:off x="2123728" y="269962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 b="1" dirty="0">
                  <a:solidFill>
                    <a:srgbClr val="002060"/>
                  </a:solidFill>
                </a:rPr>
                <a:t>UMOWA z OE</a:t>
              </a:r>
            </a:p>
          </p:txBody>
        </p:sp>
      </p:grpSp>
      <p:sp>
        <p:nvSpPr>
          <p:cNvPr id="15" name="Podtytuł 2">
            <a:extLst>
              <a:ext uri="{FF2B5EF4-FFF2-40B4-BE49-F238E27FC236}">
                <a16:creationId xmlns:a16="http://schemas.microsoft.com/office/drawing/2014/main" id="{2FA88694-6379-4DBE-9BD3-9E318F904A29}"/>
              </a:ext>
            </a:extLst>
          </p:cNvPr>
          <p:cNvSpPr txBox="1">
            <a:spLocks/>
          </p:cNvSpPr>
          <p:nvPr/>
        </p:nvSpPr>
        <p:spPr>
          <a:xfrm>
            <a:off x="323528" y="3789040"/>
            <a:ext cx="8496944" cy="2057399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2185" indent="-332185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000" dirty="0">
                <a:solidFill>
                  <a:srgbClr val="002060"/>
                </a:solidFill>
              </a:rPr>
              <a:t>Umowy będą przesłane mejlem (dane z SIOEPKZ).</a:t>
            </a:r>
            <a:endParaRPr lang="pl-PL" sz="2000" dirty="0">
              <a:solidFill>
                <a:srgbClr val="FF0000"/>
              </a:solidFill>
            </a:endParaRPr>
          </a:p>
          <a:p>
            <a:pPr marL="332185" indent="-332185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000" dirty="0">
                <a:solidFill>
                  <a:srgbClr val="002060"/>
                </a:solidFill>
              </a:rPr>
              <a:t>Należy je uzupełnić, wydrukować w 2 egzemplarzach, podpisać i przesłać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002060"/>
                </a:solidFill>
              </a:rPr>
              <a:t>do OKE.</a:t>
            </a:r>
          </a:p>
          <a:p>
            <a:pPr marL="0" indent="0">
              <a:lnSpc>
                <a:spcPct val="100000"/>
              </a:lnSpc>
              <a:buNone/>
              <a:defRPr/>
            </a:pPr>
            <a:br>
              <a:rPr lang="pl-PL" sz="1800" dirty="0"/>
            </a:br>
            <a:endParaRPr lang="pl-PL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903BFF8-CA75-4D71-A708-CFC9D853E5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8"/>
          <a:stretch/>
        </p:blipFill>
        <p:spPr>
          <a:xfrm>
            <a:off x="969385" y="1196752"/>
            <a:ext cx="802510" cy="576064"/>
          </a:xfrm>
          <a:prstGeom prst="rect">
            <a:avLst/>
          </a:prstGeom>
        </p:spPr>
      </p:pic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76663AFF-2FAC-481C-99D6-AA1A14501414}"/>
              </a:ext>
            </a:extLst>
          </p:cNvPr>
          <p:cNvSpPr/>
          <p:nvPr/>
        </p:nvSpPr>
        <p:spPr>
          <a:xfrm>
            <a:off x="403743" y="1844824"/>
            <a:ext cx="1368152" cy="5760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dirty="0">
                <a:solidFill>
                  <a:srgbClr val="E1FFE1"/>
                </a:solidFill>
              </a:rPr>
              <a:t>Zespoły nadzorujące</a:t>
            </a:r>
          </a:p>
        </p:txBody>
      </p:sp>
      <p:sp>
        <p:nvSpPr>
          <p:cNvPr id="10" name="Prostokąt: zagięty narożnik 9">
            <a:extLst>
              <a:ext uri="{FF2B5EF4-FFF2-40B4-BE49-F238E27FC236}">
                <a16:creationId xmlns:a16="http://schemas.microsoft.com/office/drawing/2014/main" id="{DE157847-4942-4052-AF92-4D493A927294}"/>
              </a:ext>
            </a:extLst>
          </p:cNvPr>
          <p:cNvSpPr/>
          <p:nvPr/>
        </p:nvSpPr>
        <p:spPr>
          <a:xfrm>
            <a:off x="323486" y="1204474"/>
            <a:ext cx="719120" cy="568342"/>
          </a:xfrm>
          <a:prstGeom prst="foldedCorner">
            <a:avLst/>
          </a:prstGeom>
          <a:solidFill>
            <a:srgbClr val="E1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l-PL" sz="1000" dirty="0">
                <a:solidFill>
                  <a:srgbClr val="002060"/>
                </a:solidFill>
              </a:rPr>
              <a:t>Wykaz </a:t>
            </a:r>
          </a:p>
          <a:p>
            <a:pPr algn="ctr"/>
            <a:r>
              <a:rPr lang="pl-PL" sz="800" dirty="0">
                <a:solidFill>
                  <a:srgbClr val="002060"/>
                </a:solidFill>
              </a:rPr>
              <a:t>absolwentów</a:t>
            </a:r>
            <a:br>
              <a:rPr lang="pl-PL" sz="800" dirty="0">
                <a:solidFill>
                  <a:srgbClr val="002060"/>
                </a:solidFill>
              </a:rPr>
            </a:br>
            <a:r>
              <a:rPr lang="pl-PL" sz="800" dirty="0">
                <a:solidFill>
                  <a:srgbClr val="002060"/>
                </a:solidFill>
              </a:rPr>
              <a:t>techników </a:t>
            </a:r>
          </a:p>
          <a:p>
            <a:pPr algn="ctr"/>
            <a:r>
              <a:rPr lang="pl-PL" sz="1000" dirty="0">
                <a:solidFill>
                  <a:srgbClr val="002060"/>
                </a:solidFill>
              </a:rPr>
              <a:t>w SIOEPKZ</a:t>
            </a:r>
          </a:p>
        </p:txBody>
      </p:sp>
    </p:spTree>
    <p:extLst>
      <p:ext uri="{BB962C8B-B14F-4D97-AF65-F5344CB8AC3E}">
        <p14:creationId xmlns:p14="http://schemas.microsoft.com/office/powerpoint/2010/main" val="206432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>
            <a:extLst>
              <a:ext uri="{FF2B5EF4-FFF2-40B4-BE49-F238E27FC236}">
                <a16:creationId xmlns:a16="http://schemas.microsoft.com/office/drawing/2014/main" id="{798892D5-0CE1-48E9-981E-B1DFF32505E8}"/>
              </a:ext>
            </a:extLst>
          </p:cNvPr>
          <p:cNvGrpSpPr/>
          <p:nvPr/>
        </p:nvGrpSpPr>
        <p:grpSpPr>
          <a:xfrm>
            <a:off x="1975066" y="2492896"/>
            <a:ext cx="1084766" cy="1080120"/>
            <a:chOff x="1907704" y="2636912"/>
            <a:chExt cx="1080120" cy="1080120"/>
          </a:xfrm>
        </p:grpSpPr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A6D1B67E-6B8D-4398-BED7-97B6F3ECA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0" t="11414" r="11764" b="12121"/>
            <a:stretch/>
          </p:blipFill>
          <p:spPr>
            <a:xfrm>
              <a:off x="1907704" y="2636912"/>
              <a:ext cx="1080120" cy="1080120"/>
            </a:xfrm>
            <a:prstGeom prst="rect">
              <a:avLst/>
            </a:prstGeom>
          </p:spPr>
        </p:pic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C5AA9F55-755B-4850-8A4B-F91D15C35F1B}"/>
                </a:ext>
              </a:extLst>
            </p:cNvPr>
            <p:cNvSpPr txBox="1"/>
            <p:nvPr/>
          </p:nvSpPr>
          <p:spPr>
            <a:xfrm>
              <a:off x="2123728" y="269962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 b="1" dirty="0">
                  <a:solidFill>
                    <a:srgbClr val="002060"/>
                  </a:solidFill>
                </a:rPr>
                <a:t>UMOWA z OE</a:t>
              </a:r>
            </a:p>
          </p:txBody>
        </p:sp>
      </p:grp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A3C09372-C498-4A1A-8444-B4FC776FD71B}"/>
              </a:ext>
            </a:extLst>
          </p:cNvPr>
          <p:cNvSpPr/>
          <p:nvPr/>
        </p:nvSpPr>
        <p:spPr>
          <a:xfrm>
            <a:off x="3059832" y="2780928"/>
            <a:ext cx="5616624" cy="504056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Wskazania do przygotowania stanowisk</a:t>
            </a:r>
            <a:br>
              <a:rPr lang="pl-PL" sz="2000" dirty="0"/>
            </a:br>
            <a:r>
              <a:rPr lang="pl-PL" sz="2000" dirty="0"/>
              <a:t>w SIOEPKZ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70367E9-346E-4BDB-8CCA-86BE854E4A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8"/>
          <a:stretch/>
        </p:blipFill>
        <p:spPr>
          <a:xfrm>
            <a:off x="969385" y="1196752"/>
            <a:ext cx="802510" cy="576064"/>
          </a:xfrm>
          <a:prstGeom prst="rect">
            <a:avLst/>
          </a:prstGeom>
        </p:spPr>
      </p:pic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3B042021-1623-4044-8015-E57C58F27C9B}"/>
              </a:ext>
            </a:extLst>
          </p:cNvPr>
          <p:cNvSpPr/>
          <p:nvPr/>
        </p:nvSpPr>
        <p:spPr>
          <a:xfrm>
            <a:off x="403743" y="1844824"/>
            <a:ext cx="1368152" cy="5760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dirty="0">
                <a:solidFill>
                  <a:srgbClr val="E1FFE1"/>
                </a:solidFill>
              </a:rPr>
              <a:t>Zespoły nadzorujące</a:t>
            </a:r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FDE44C6A-9033-4F87-B888-EBAF23AC76A3}"/>
              </a:ext>
            </a:extLst>
          </p:cNvPr>
          <p:cNvGrpSpPr/>
          <p:nvPr/>
        </p:nvGrpSpPr>
        <p:grpSpPr>
          <a:xfrm>
            <a:off x="467544" y="3463282"/>
            <a:ext cx="7920880" cy="3096343"/>
            <a:chOff x="611560" y="836712"/>
            <a:chExt cx="7920880" cy="3600400"/>
          </a:xfrm>
        </p:grpSpPr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79BF3109-1EAD-4D77-8C85-C7EA4C618D87}"/>
                </a:ext>
              </a:extLst>
            </p:cNvPr>
            <p:cNvSpPr/>
            <p:nvPr/>
          </p:nvSpPr>
          <p:spPr>
            <a:xfrm>
              <a:off x="611560" y="836712"/>
              <a:ext cx="7920880" cy="3600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32185" indent="-332185">
                <a:lnSpc>
                  <a:spcPct val="80000"/>
                </a:lnSpc>
                <a:spcBef>
                  <a:spcPts val="1350"/>
                </a:spcBef>
                <a:buFont typeface="Wingdings" panose="05000000000000000000" pitchFamily="2" charset="2"/>
                <a:buChar char="q"/>
              </a:pPr>
              <a:r>
                <a:rPr lang="pl-PL" altLang="pl-PL" sz="2000" dirty="0">
                  <a:solidFill>
                    <a:srgbClr val="002060"/>
                  </a:solidFill>
                </a:rPr>
                <a:t>Należy pobrać i zapoznać się z nimi (również model D). </a:t>
              </a:r>
            </a:p>
            <a:p>
              <a:pPr marL="332185" indent="-332185">
                <a:lnSpc>
                  <a:spcPct val="80000"/>
                </a:lnSpc>
                <a:spcBef>
                  <a:spcPts val="1350"/>
                </a:spcBef>
                <a:buFont typeface="Wingdings" panose="05000000000000000000" pitchFamily="2" charset="2"/>
                <a:buChar char="q"/>
              </a:pPr>
              <a:endParaRPr lang="pl-PL" altLang="pl-PL" sz="1650" dirty="0">
                <a:solidFill>
                  <a:srgbClr val="002060"/>
                </a:solidFill>
              </a:endParaRPr>
            </a:p>
            <a:p>
              <a:pPr marL="332185" indent="-332185" algn="ctr">
                <a:lnSpc>
                  <a:spcPct val="80000"/>
                </a:lnSpc>
                <a:spcBef>
                  <a:spcPts val="1350"/>
                </a:spcBef>
                <a:buNone/>
              </a:pPr>
              <a:endParaRPr lang="pl-PL" altLang="pl-PL" i="1" dirty="0">
                <a:solidFill>
                  <a:srgbClr val="002060"/>
                </a:solidFill>
              </a:endParaRPr>
            </a:p>
            <a:p>
              <a:pPr marL="332185" indent="-332185" algn="just">
                <a:lnSpc>
                  <a:spcPct val="80000"/>
                </a:lnSpc>
                <a:spcBef>
                  <a:spcPts val="1350"/>
                </a:spcBef>
                <a:buFont typeface="Wingdings" panose="05000000000000000000" pitchFamily="2" charset="2"/>
                <a:buChar char="q"/>
              </a:pPr>
              <a:r>
                <a:rPr lang="pl-PL" altLang="pl-PL" sz="2000" dirty="0">
                  <a:solidFill>
                    <a:srgbClr val="002060"/>
                  </a:solidFill>
                </a:rPr>
                <a:t>Wszelkie uwagi należy zgłaszać tylko mejlem: </a:t>
              </a:r>
              <a:r>
                <a:rPr lang="pl-PL" altLang="pl-PL" sz="2000" dirty="0">
                  <a:solidFill>
                    <a:srgbClr val="002060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wez@oke.krakow.pl</a:t>
              </a:r>
              <a:endParaRPr lang="pl-PL" altLang="pl-PL" sz="2000" dirty="0">
                <a:solidFill>
                  <a:srgbClr val="002060"/>
                </a:solidFill>
              </a:endParaRPr>
            </a:p>
            <a:p>
              <a:pPr marL="647700" lvl="1" indent="-323850" algn="just">
                <a:lnSpc>
                  <a:spcPct val="80000"/>
                </a:lnSpc>
                <a:spcBef>
                  <a:spcPts val="900"/>
                </a:spcBef>
                <a:buFont typeface="Wingdings" panose="05000000000000000000" pitchFamily="2" charset="2"/>
                <a:buChar char="§"/>
              </a:pPr>
              <a:r>
                <a:rPr lang="pl-PL" altLang="pl-PL" dirty="0">
                  <a:solidFill>
                    <a:srgbClr val="002060"/>
                  </a:solidFill>
                </a:rPr>
                <a:t>W tytule e-maila napisać: </a:t>
              </a:r>
              <a:r>
                <a:rPr lang="pl-PL" altLang="pl-PL" i="1" dirty="0">
                  <a:solidFill>
                    <a:srgbClr val="002060"/>
                  </a:solidFill>
                </a:rPr>
                <a:t>wskazania z kwalifikacji ……… (oznaczenie kwalifikacji).</a:t>
              </a:r>
            </a:p>
            <a:p>
              <a:pPr marL="647700" lvl="1" indent="-323850" algn="just">
                <a:lnSpc>
                  <a:spcPct val="80000"/>
                </a:lnSpc>
                <a:spcBef>
                  <a:spcPts val="900"/>
                </a:spcBef>
                <a:buFont typeface="Wingdings" panose="05000000000000000000" pitchFamily="2" charset="2"/>
                <a:buChar char="§"/>
              </a:pPr>
              <a:r>
                <a:rPr lang="pl-PL" altLang="pl-PL" dirty="0">
                  <a:solidFill>
                    <a:srgbClr val="002060"/>
                  </a:solidFill>
                </a:rPr>
                <a:t>W treści e-maila podać: kod OE, informację oraz imię, nazwisko i nr telefonu osoby zgłaszającej problem.</a:t>
              </a:r>
            </a:p>
          </p:txBody>
        </p:sp>
        <p:grpSp>
          <p:nvGrpSpPr>
            <p:cNvPr id="32" name="Grupa 31">
              <a:extLst>
                <a:ext uri="{FF2B5EF4-FFF2-40B4-BE49-F238E27FC236}">
                  <a16:creationId xmlns:a16="http://schemas.microsoft.com/office/drawing/2014/main" id="{59375776-15E0-4271-9E6E-3A29CE3E59A0}"/>
                </a:ext>
              </a:extLst>
            </p:cNvPr>
            <p:cNvGrpSpPr/>
            <p:nvPr/>
          </p:nvGrpSpPr>
          <p:grpSpPr>
            <a:xfrm>
              <a:off x="839986" y="1418223"/>
              <a:ext cx="7244209" cy="936104"/>
              <a:chOff x="1133553" y="2243137"/>
              <a:chExt cx="9658945" cy="872263"/>
            </a:xfrm>
            <a:solidFill>
              <a:srgbClr val="E1FFE1"/>
            </a:solidFill>
          </p:grpSpPr>
          <p:graphicFrame>
            <p:nvGraphicFramePr>
              <p:cNvPr id="33" name="Diagram 32">
                <a:extLst>
                  <a:ext uri="{FF2B5EF4-FFF2-40B4-BE49-F238E27FC236}">
                    <a16:creationId xmlns:a16="http://schemas.microsoft.com/office/drawing/2014/main" id="{A696F5C0-396F-4DED-A696-10328E7BB86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304425135"/>
                  </p:ext>
                </p:extLst>
              </p:nvPr>
            </p:nvGraphicFramePr>
            <p:xfrm>
              <a:off x="1133553" y="2243137"/>
              <a:ext cx="7493582" cy="87226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  <p:pic>
            <p:nvPicPr>
              <p:cNvPr id="34" name="Obraz 33">
                <a:extLst>
                  <a:ext uri="{FF2B5EF4-FFF2-40B4-BE49-F238E27FC236}">
                    <a16:creationId xmlns:a16="http://schemas.microsoft.com/office/drawing/2014/main" id="{34201A4D-71B8-48EC-A719-71ECC69A33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49398" y="2382406"/>
                <a:ext cx="1943100" cy="593725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sp>
        <p:nvSpPr>
          <p:cNvPr id="19" name="Prostokąt: zagięty narożnik 18">
            <a:extLst>
              <a:ext uri="{FF2B5EF4-FFF2-40B4-BE49-F238E27FC236}">
                <a16:creationId xmlns:a16="http://schemas.microsoft.com/office/drawing/2014/main" id="{C45B1E8F-920C-4321-9BF9-6124D16B9FAD}"/>
              </a:ext>
            </a:extLst>
          </p:cNvPr>
          <p:cNvSpPr/>
          <p:nvPr/>
        </p:nvSpPr>
        <p:spPr>
          <a:xfrm>
            <a:off x="323486" y="1204474"/>
            <a:ext cx="719120" cy="568342"/>
          </a:xfrm>
          <a:prstGeom prst="foldedCorner">
            <a:avLst/>
          </a:prstGeom>
          <a:solidFill>
            <a:srgbClr val="E1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l-PL" sz="1000" dirty="0">
                <a:solidFill>
                  <a:srgbClr val="002060"/>
                </a:solidFill>
              </a:rPr>
              <a:t>Wykaz </a:t>
            </a:r>
          </a:p>
          <a:p>
            <a:pPr algn="ctr"/>
            <a:r>
              <a:rPr lang="pl-PL" sz="800" dirty="0">
                <a:solidFill>
                  <a:srgbClr val="002060"/>
                </a:solidFill>
              </a:rPr>
              <a:t>absolwentów</a:t>
            </a:r>
            <a:br>
              <a:rPr lang="pl-PL" sz="800" dirty="0">
                <a:solidFill>
                  <a:srgbClr val="002060"/>
                </a:solidFill>
              </a:rPr>
            </a:br>
            <a:r>
              <a:rPr lang="pl-PL" sz="800" dirty="0">
                <a:solidFill>
                  <a:srgbClr val="002060"/>
                </a:solidFill>
              </a:rPr>
              <a:t>techników </a:t>
            </a:r>
          </a:p>
          <a:p>
            <a:pPr algn="ctr"/>
            <a:r>
              <a:rPr lang="pl-PL" sz="1000" dirty="0">
                <a:solidFill>
                  <a:srgbClr val="002060"/>
                </a:solidFill>
              </a:rPr>
              <a:t>w SIOEPKZ</a:t>
            </a:r>
          </a:p>
        </p:txBody>
      </p:sp>
    </p:spTree>
    <p:extLst>
      <p:ext uri="{BB962C8B-B14F-4D97-AF65-F5344CB8AC3E}">
        <p14:creationId xmlns:p14="http://schemas.microsoft.com/office/powerpoint/2010/main" val="268365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8">
            <a:extLst>
              <a:ext uri="{FF2B5EF4-FFF2-40B4-BE49-F238E27FC236}">
                <a16:creationId xmlns:a16="http://schemas.microsoft.com/office/drawing/2014/main" id="{FA8605E5-6740-4E02-906A-1138FBE59114}"/>
              </a:ext>
            </a:extLst>
          </p:cNvPr>
          <p:cNvGrpSpPr/>
          <p:nvPr/>
        </p:nvGrpSpPr>
        <p:grpSpPr>
          <a:xfrm>
            <a:off x="467544" y="1340768"/>
            <a:ext cx="8312335" cy="5184576"/>
            <a:chOff x="523717" y="332656"/>
            <a:chExt cx="8211510" cy="4320480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2B93113A-E47F-45C9-869D-9F9CB0F97BF6}"/>
                </a:ext>
              </a:extLst>
            </p:cNvPr>
            <p:cNvSpPr/>
            <p:nvPr/>
          </p:nvSpPr>
          <p:spPr>
            <a:xfrm>
              <a:off x="523717" y="332656"/>
              <a:ext cx="8211510" cy="43204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D3112927-2AFF-4603-A813-06F274F9B2C7}"/>
                </a:ext>
              </a:extLst>
            </p:cNvPr>
            <p:cNvPicPr/>
            <p:nvPr/>
          </p:nvPicPr>
          <p:blipFill rotWithShape="1">
            <a:blip r:embed="rId3"/>
            <a:srcRect l="29100" t="34980" r="28240" b="32393"/>
            <a:stretch/>
          </p:blipFill>
          <p:spPr bwMode="auto">
            <a:xfrm>
              <a:off x="1306197" y="2012843"/>
              <a:ext cx="6255683" cy="233432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F141E51-745A-408A-8FDD-400E24475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DF2109E-9710-4E6C-8058-21F6497FE520}" type="slidenum">
              <a:rPr lang="en-US" altLang="pl-PL" sz="900">
                <a:solidFill>
                  <a:srgbClr val="898989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altLang="pl-PL" sz="900">
              <a:solidFill>
                <a:srgbClr val="898989"/>
              </a:solidFill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C6CEE66-D43D-4CBD-AD56-1D1A9148C8BA}"/>
              </a:ext>
            </a:extLst>
          </p:cNvPr>
          <p:cNvSpPr/>
          <p:nvPr/>
        </p:nvSpPr>
        <p:spPr>
          <a:xfrm>
            <a:off x="909773" y="1250113"/>
            <a:ext cx="7620638" cy="9421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pl-PL" sz="24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WAŻNE! 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pl-PL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INF.03   Będą wytyczne do każdego zadania.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A3A5313-640D-417D-9615-AD7855D7E435}"/>
              </a:ext>
            </a:extLst>
          </p:cNvPr>
          <p:cNvSpPr/>
          <p:nvPr/>
        </p:nvSpPr>
        <p:spPr>
          <a:xfrm>
            <a:off x="895241" y="2375812"/>
            <a:ext cx="7620638" cy="470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pl-PL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Korekta wskazań:</a:t>
            </a:r>
            <a:r>
              <a:rPr lang="pl-PL" sz="21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l-PL" dirty="0">
                <a:solidFill>
                  <a:srgbClr val="002060"/>
                </a:solidFill>
              </a:rPr>
              <a:t>INF.02_00-23.06-wskazania_</a:t>
            </a:r>
            <a:r>
              <a:rPr lang="pl-PL" dirty="0">
                <a:solidFill>
                  <a:srgbClr val="FF0000"/>
                </a:solidFill>
              </a:rPr>
              <a:t>p1</a:t>
            </a:r>
            <a:r>
              <a:rPr lang="pl-PL" dirty="0">
                <a:solidFill>
                  <a:srgbClr val="002060"/>
                </a:solidFill>
              </a:rPr>
              <a:t>.docx</a:t>
            </a:r>
          </a:p>
        </p:txBody>
      </p:sp>
    </p:spTree>
    <p:extLst>
      <p:ext uri="{BB962C8B-B14F-4D97-AF65-F5344CB8AC3E}">
        <p14:creationId xmlns:p14="http://schemas.microsoft.com/office/powerpoint/2010/main" val="322869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9987B7D-8EF4-4EB2-883E-90BD1A601829}"/>
              </a:ext>
            </a:extLst>
          </p:cNvPr>
          <p:cNvSpPr/>
          <p:nvPr/>
        </p:nvSpPr>
        <p:spPr>
          <a:xfrm>
            <a:off x="323528" y="1412776"/>
            <a:ext cx="8539946" cy="4752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AA78E6AD-E37E-4DF1-AD9E-1705755D6E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18379" r="13511" b="19755"/>
          <a:stretch/>
        </p:blipFill>
        <p:spPr>
          <a:xfrm>
            <a:off x="5432646" y="2715470"/>
            <a:ext cx="2068954" cy="1836725"/>
          </a:xfrm>
          <a:prstGeom prst="ellipse">
            <a:avLst/>
          </a:prstGeom>
          <a:ln w="6350">
            <a:noFill/>
          </a:ln>
        </p:spPr>
      </p:pic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19DF5006-1CE3-4CF2-B383-2CE3977CB39F}"/>
              </a:ext>
            </a:extLst>
          </p:cNvPr>
          <p:cNvSpPr txBox="1">
            <a:spLocks/>
          </p:cNvSpPr>
          <p:nvPr/>
        </p:nvSpPr>
        <p:spPr>
          <a:xfrm>
            <a:off x="460073" y="1349900"/>
            <a:ext cx="7543800" cy="77314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700" dirty="0">
                <a:solidFill>
                  <a:srgbClr val="002060"/>
                </a:solidFill>
                <a:latin typeface="+mn-lt"/>
              </a:rPr>
              <a:t>Zasady zakupu materiałów do egzaminu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38D6D065-8A13-4EDF-891F-6EA72BCB904D}"/>
              </a:ext>
            </a:extLst>
          </p:cNvPr>
          <p:cNvSpPr txBox="1">
            <a:spLocks/>
          </p:cNvSpPr>
          <p:nvPr/>
        </p:nvSpPr>
        <p:spPr>
          <a:xfrm>
            <a:off x="261982" y="2123041"/>
            <a:ext cx="5502821" cy="23352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5755" indent="-257175" defTabSz="3240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rgbClr val="002060"/>
                </a:solidFill>
              </a:rPr>
              <a:t>Należy kupować materiały najtańsze, wymienione</a:t>
            </a:r>
            <a:br>
              <a:rPr lang="pl-PL" sz="1800" dirty="0">
                <a:solidFill>
                  <a:srgbClr val="002060"/>
                </a:solidFill>
              </a:rPr>
            </a:br>
            <a:r>
              <a:rPr lang="pl-PL" sz="1800" dirty="0">
                <a:solidFill>
                  <a:srgbClr val="002060"/>
                </a:solidFill>
              </a:rPr>
              <a:t>we wskazaniach.</a:t>
            </a:r>
          </a:p>
          <a:p>
            <a:pPr marL="325755" indent="-257175" defTabSz="3240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rgbClr val="002060"/>
                </a:solidFill>
              </a:rPr>
              <a:t>Wielkość opakowania należy dostosować do liczby zdających w OE.</a:t>
            </a:r>
          </a:p>
          <a:p>
            <a:pPr marL="324675" indent="-257175" defTabSz="2700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rgbClr val="002060"/>
                </a:solidFill>
              </a:rPr>
              <a:t>Ilość materiałów musi wynikać z liczby zdających.</a:t>
            </a:r>
          </a:p>
          <a:p>
            <a:endParaRPr lang="pl-PL" sz="2100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C53D58EE-A6DB-4256-BDD0-3B45FE76CF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045" y="2002217"/>
            <a:ext cx="993429" cy="263742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1AAF395-245C-44F9-A2E0-496CD10E0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56" y="2870678"/>
            <a:ext cx="2637423" cy="263742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90258FF-4019-4CBC-852F-0C8517486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909" y="4224257"/>
            <a:ext cx="1811519" cy="165301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3CE983E-996D-44CF-AE4E-B7F4E38955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8242" y="4553317"/>
            <a:ext cx="2050256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3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8CBE7D60-A6FD-418A-AB8D-677D9BCB7C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t="11414" r="11764" b="12121"/>
          <a:stretch/>
        </p:blipFill>
        <p:spPr>
          <a:xfrm>
            <a:off x="1907704" y="2636912"/>
            <a:ext cx="1080120" cy="108012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8D0047B-D678-4888-AFBE-A57FE0AB7D50}"/>
              </a:ext>
            </a:extLst>
          </p:cNvPr>
          <p:cNvSpPr txBox="1"/>
          <p:nvPr/>
        </p:nvSpPr>
        <p:spPr>
          <a:xfrm>
            <a:off x="2123728" y="269962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002060"/>
                </a:solidFill>
              </a:rPr>
              <a:t>UMOWA z OE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70367E9-346E-4BDB-8CCA-86BE854E4A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8"/>
          <a:stretch/>
        </p:blipFill>
        <p:spPr>
          <a:xfrm>
            <a:off x="969385" y="1196752"/>
            <a:ext cx="802510" cy="576064"/>
          </a:xfrm>
          <a:prstGeom prst="rect">
            <a:avLst/>
          </a:prstGeom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F9CA2962-9A41-42D5-8CB9-4D8753070C02}"/>
              </a:ext>
            </a:extLst>
          </p:cNvPr>
          <p:cNvGrpSpPr/>
          <p:nvPr/>
        </p:nvGrpSpPr>
        <p:grpSpPr>
          <a:xfrm>
            <a:off x="467544" y="3933056"/>
            <a:ext cx="1125502" cy="1224135"/>
            <a:chOff x="467544" y="3933056"/>
            <a:chExt cx="1125502" cy="1224135"/>
          </a:xfrm>
        </p:grpSpPr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282710EF-5D12-4847-8E92-3A05A5632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r="25570" b="9999"/>
            <a:stretch/>
          </p:blipFill>
          <p:spPr>
            <a:xfrm>
              <a:off x="467544" y="3933056"/>
              <a:ext cx="1125502" cy="1224135"/>
            </a:xfrm>
            <a:prstGeom prst="rect">
              <a:avLst/>
            </a:prstGeom>
          </p:spPr>
        </p:pic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454A4C56-D751-4B36-8B6B-9A1130FE16DD}"/>
                </a:ext>
              </a:extLst>
            </p:cNvPr>
            <p:cNvSpPr txBox="1"/>
            <p:nvPr/>
          </p:nvSpPr>
          <p:spPr>
            <a:xfrm>
              <a:off x="526565" y="4006805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200" dirty="0">
                  <a:solidFill>
                    <a:srgbClr val="002060"/>
                  </a:solidFill>
                </a:rPr>
                <a:t>Cz. pisemna -</a:t>
              </a:r>
            </a:p>
            <a:p>
              <a:pPr algn="ctr"/>
              <a:r>
                <a:rPr lang="pl-PL" sz="1200" dirty="0">
                  <a:solidFill>
                    <a:srgbClr val="002060"/>
                  </a:solidFill>
                </a:rPr>
                <a:t>próbne </a:t>
              </a:r>
              <a:br>
                <a:rPr lang="pl-PL" sz="1200" dirty="0">
                  <a:solidFill>
                    <a:srgbClr val="002060"/>
                  </a:solidFill>
                </a:rPr>
              </a:br>
              <a:r>
                <a:rPr lang="pl-PL" sz="1200" dirty="0">
                  <a:solidFill>
                    <a:srgbClr val="002060"/>
                  </a:solidFill>
                </a:rPr>
                <a:t>uruchomienie</a:t>
              </a:r>
            </a:p>
          </p:txBody>
        </p:sp>
      </p:grp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33CAA729-EAD5-464B-99F4-14DAE17E83EF}"/>
              </a:ext>
            </a:extLst>
          </p:cNvPr>
          <p:cNvSpPr/>
          <p:nvPr/>
        </p:nvSpPr>
        <p:spPr>
          <a:xfrm>
            <a:off x="3252138" y="2780928"/>
            <a:ext cx="5403198" cy="504056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wskazania do przygotowania stanowisk w SIOEPKZ</a:t>
            </a:r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6F3A8136-EAFC-4ADE-A108-9FB0DC279E2B}"/>
              </a:ext>
            </a:extLst>
          </p:cNvPr>
          <p:cNvSpPr/>
          <p:nvPr/>
        </p:nvSpPr>
        <p:spPr>
          <a:xfrm>
            <a:off x="403743" y="1844824"/>
            <a:ext cx="1368152" cy="5760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dirty="0">
                <a:solidFill>
                  <a:schemeClr val="tx2"/>
                </a:solidFill>
              </a:rPr>
              <a:t>Zespoły nadzorujące</a:t>
            </a:r>
          </a:p>
        </p:txBody>
      </p:sp>
      <p:sp>
        <p:nvSpPr>
          <p:cNvPr id="10" name="Prostokąt: zagięty narożnik 9">
            <a:extLst>
              <a:ext uri="{FF2B5EF4-FFF2-40B4-BE49-F238E27FC236}">
                <a16:creationId xmlns:a16="http://schemas.microsoft.com/office/drawing/2014/main" id="{3027B655-0C62-4D73-8EC3-5A6514CF6C7F}"/>
              </a:ext>
            </a:extLst>
          </p:cNvPr>
          <p:cNvSpPr/>
          <p:nvPr/>
        </p:nvSpPr>
        <p:spPr>
          <a:xfrm>
            <a:off x="6084168" y="1412776"/>
            <a:ext cx="648072" cy="720080"/>
          </a:xfrm>
          <a:prstGeom prst="foldedCorner">
            <a:avLst/>
          </a:prstGeom>
          <a:solidFill>
            <a:srgbClr val="E1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l-PL" sz="1000" dirty="0">
                <a:solidFill>
                  <a:srgbClr val="002060"/>
                </a:solidFill>
              </a:rPr>
              <a:t>Wykaz </a:t>
            </a:r>
          </a:p>
          <a:p>
            <a:pPr algn="ctr"/>
            <a:r>
              <a:rPr lang="pl-PL" sz="800" dirty="0">
                <a:solidFill>
                  <a:srgbClr val="002060"/>
                </a:solidFill>
              </a:rPr>
              <a:t>absolwentów</a:t>
            </a:r>
            <a:br>
              <a:rPr lang="pl-PL" sz="800" dirty="0">
                <a:solidFill>
                  <a:srgbClr val="002060"/>
                </a:solidFill>
              </a:rPr>
            </a:br>
            <a:r>
              <a:rPr lang="pl-PL" sz="800" dirty="0">
                <a:solidFill>
                  <a:srgbClr val="002060"/>
                </a:solidFill>
              </a:rPr>
              <a:t>techników </a:t>
            </a:r>
          </a:p>
          <a:p>
            <a:pPr algn="ctr"/>
            <a:r>
              <a:rPr lang="pl-PL" sz="1000" dirty="0">
                <a:solidFill>
                  <a:srgbClr val="002060"/>
                </a:solidFill>
              </a:rPr>
              <a:t>w SIOEPKZ</a:t>
            </a:r>
          </a:p>
        </p:txBody>
      </p:sp>
    </p:spTree>
    <p:extLst>
      <p:ext uri="{BB962C8B-B14F-4D97-AF65-F5344CB8AC3E}">
        <p14:creationId xmlns:p14="http://schemas.microsoft.com/office/powerpoint/2010/main" val="269083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382000" cy="698500"/>
          </a:xfrm>
        </p:spPr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7A882C44-ECEB-4482-8D49-E706BE385D40}"/>
              </a:ext>
            </a:extLst>
          </p:cNvPr>
          <p:cNvSpPr txBox="1">
            <a:spLocks/>
          </p:cNvSpPr>
          <p:nvPr/>
        </p:nvSpPr>
        <p:spPr>
          <a:xfrm>
            <a:off x="408495" y="1104254"/>
            <a:ext cx="7886700" cy="553976"/>
          </a:xfrm>
          <a:prstGeom prst="rect">
            <a:avLst/>
          </a:prstGeom>
        </p:spPr>
        <p:txBody>
          <a:bodyPr vert="horz" lIns="0" tIns="0" rIns="0" bIns="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l-PL" sz="3000" b="1" dirty="0">
                <a:solidFill>
                  <a:srgbClr val="002060"/>
                </a:solidFill>
                <a:latin typeface="+mn-lt"/>
              </a:rPr>
              <a:t>Próbne uruchomienie systemu przeprowadzenia egzaminu </a:t>
            </a:r>
          </a:p>
          <a:p>
            <a:r>
              <a:rPr lang="pl-PL" sz="3000" dirty="0">
                <a:solidFill>
                  <a:srgbClr val="002060"/>
                </a:solidFill>
                <a:latin typeface="+mn-lt"/>
              </a:rPr>
              <a:t>(Egzaminy próbne)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B2459C7B-ED1B-4B32-B6BB-9E6AB3E62C20}"/>
              </a:ext>
            </a:extLst>
          </p:cNvPr>
          <p:cNvSpPr txBox="1">
            <a:spLocks/>
          </p:cNvSpPr>
          <p:nvPr/>
        </p:nvSpPr>
        <p:spPr>
          <a:xfrm>
            <a:off x="262855" y="1988840"/>
            <a:ext cx="8032340" cy="3851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solidFill>
                  <a:srgbClr val="002060"/>
                </a:solidFill>
              </a:rPr>
              <a:t>0032 </a:t>
            </a:r>
            <a:r>
              <a:rPr lang="pl-PL" sz="2000" i="1" dirty="0">
                <a:solidFill>
                  <a:srgbClr val="002060"/>
                </a:solidFill>
              </a:rPr>
              <a:t>Instrukcja przeprowadzenia egzaminów próbnych przy stanowiskach komputerowych</a:t>
            </a:r>
          </a:p>
          <a:p>
            <a:pPr marL="0" indent="0">
              <a:buNone/>
            </a:pPr>
            <a:endParaRPr lang="pl-PL" sz="2000" dirty="0">
              <a:solidFill>
                <a:srgbClr val="002060"/>
              </a:solidFill>
            </a:endParaRPr>
          </a:p>
          <a:p>
            <a:pPr marL="324000" indent="-3240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002060"/>
                </a:solidFill>
              </a:rPr>
              <a:t>Musi być wykonane przed egzaminem.</a:t>
            </a:r>
          </a:p>
          <a:p>
            <a:pPr marL="324000" indent="-3240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002060"/>
                </a:solidFill>
              </a:rPr>
              <a:t>Ma na celu przetestowanie sprzętu i konfiguracji sieci.</a:t>
            </a:r>
          </a:p>
          <a:p>
            <a:pPr marL="324000" indent="-3240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002060"/>
                </a:solidFill>
              </a:rPr>
              <a:t>Powinno być przeprowadzone w każdej sali egzaminacyjnej, w której jest zaplanowany egzamin.</a:t>
            </a:r>
          </a:p>
          <a:p>
            <a:pPr marL="324000" indent="-3240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002060"/>
                </a:solidFill>
              </a:rPr>
              <a:t>Powinno być przeprowadzone przy pełnym obciążeniu.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38526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8CBE7D60-A6FD-418A-AB8D-677D9BCB7C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t="11414" r="11764" b="12121"/>
          <a:stretch/>
        </p:blipFill>
        <p:spPr>
          <a:xfrm>
            <a:off x="1907704" y="2636912"/>
            <a:ext cx="1080120" cy="108012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8D0047B-D678-4888-AFBE-A57FE0AB7D50}"/>
              </a:ext>
            </a:extLst>
          </p:cNvPr>
          <p:cNvSpPr txBox="1"/>
          <p:nvPr/>
        </p:nvSpPr>
        <p:spPr>
          <a:xfrm>
            <a:off x="2123728" y="269962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002060"/>
                </a:solidFill>
              </a:rPr>
              <a:t>UMOWA z OE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70367E9-346E-4BDB-8CCA-86BE854E4A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8"/>
          <a:stretch/>
        </p:blipFill>
        <p:spPr>
          <a:xfrm>
            <a:off x="969385" y="1196752"/>
            <a:ext cx="802510" cy="576064"/>
          </a:xfrm>
          <a:prstGeom prst="rect">
            <a:avLst/>
          </a:prstGeom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F9CA2962-9A41-42D5-8CB9-4D8753070C02}"/>
              </a:ext>
            </a:extLst>
          </p:cNvPr>
          <p:cNvGrpSpPr/>
          <p:nvPr/>
        </p:nvGrpSpPr>
        <p:grpSpPr>
          <a:xfrm>
            <a:off x="467544" y="3933056"/>
            <a:ext cx="1125502" cy="1224135"/>
            <a:chOff x="467544" y="3933056"/>
            <a:chExt cx="1125502" cy="1224135"/>
          </a:xfrm>
        </p:grpSpPr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282710EF-5D12-4847-8E92-3A05A5632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r="25570" b="9999"/>
            <a:stretch/>
          </p:blipFill>
          <p:spPr>
            <a:xfrm>
              <a:off x="467544" y="3933056"/>
              <a:ext cx="1125502" cy="1224135"/>
            </a:xfrm>
            <a:prstGeom prst="rect">
              <a:avLst/>
            </a:prstGeom>
          </p:spPr>
        </p:pic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454A4C56-D751-4B36-8B6B-9A1130FE16DD}"/>
                </a:ext>
              </a:extLst>
            </p:cNvPr>
            <p:cNvSpPr txBox="1"/>
            <p:nvPr/>
          </p:nvSpPr>
          <p:spPr>
            <a:xfrm>
              <a:off x="526565" y="4006805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200" dirty="0">
                  <a:solidFill>
                    <a:srgbClr val="002060"/>
                  </a:solidFill>
                </a:rPr>
                <a:t>Cz. pisemna -</a:t>
              </a:r>
            </a:p>
            <a:p>
              <a:pPr algn="ctr"/>
              <a:r>
                <a:rPr lang="pl-PL" sz="1200" dirty="0">
                  <a:solidFill>
                    <a:srgbClr val="002060"/>
                  </a:solidFill>
                </a:rPr>
                <a:t>próbne </a:t>
              </a:r>
              <a:br>
                <a:rPr lang="pl-PL" sz="1200" dirty="0">
                  <a:solidFill>
                    <a:srgbClr val="002060"/>
                  </a:solidFill>
                </a:rPr>
              </a:br>
              <a:r>
                <a:rPr lang="pl-PL" sz="1200" dirty="0">
                  <a:solidFill>
                    <a:srgbClr val="002060"/>
                  </a:solidFill>
                </a:rPr>
                <a:t>uruchomienie</a:t>
              </a:r>
            </a:p>
          </p:txBody>
        </p:sp>
      </p:grp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33CAA729-EAD5-464B-99F4-14DAE17E83EF}"/>
              </a:ext>
            </a:extLst>
          </p:cNvPr>
          <p:cNvSpPr/>
          <p:nvPr/>
        </p:nvSpPr>
        <p:spPr>
          <a:xfrm>
            <a:off x="3131840" y="2780928"/>
            <a:ext cx="5523496" cy="504056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Wskazania do przygotowania stanowisk w SIOEPKZ</a:t>
            </a:r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6F3A8136-EAFC-4ADE-A108-9FB0DC279E2B}"/>
              </a:ext>
            </a:extLst>
          </p:cNvPr>
          <p:cNvSpPr/>
          <p:nvPr/>
        </p:nvSpPr>
        <p:spPr>
          <a:xfrm>
            <a:off x="403743" y="1844824"/>
            <a:ext cx="1368152" cy="5760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dirty="0">
                <a:solidFill>
                  <a:srgbClr val="FFFF00"/>
                </a:solidFill>
              </a:rPr>
              <a:t>Zespoły nadzorujące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61DC89D-0DB0-45BC-9296-4714C79CA5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861048"/>
            <a:ext cx="585229" cy="792088"/>
          </a:xfrm>
          <a:prstGeom prst="rect">
            <a:avLst/>
          </a:prstGeom>
        </p:spPr>
      </p:pic>
      <p:sp>
        <p:nvSpPr>
          <p:cNvPr id="19" name="Tytuł 1">
            <a:extLst>
              <a:ext uri="{FF2B5EF4-FFF2-40B4-BE49-F238E27FC236}">
                <a16:creationId xmlns:a16="http://schemas.microsoft.com/office/drawing/2014/main" id="{28663ACE-EC91-4F8E-9D61-84963B9522E3}"/>
              </a:ext>
            </a:extLst>
          </p:cNvPr>
          <p:cNvSpPr txBox="1">
            <a:spLocks/>
          </p:cNvSpPr>
          <p:nvPr/>
        </p:nvSpPr>
        <p:spPr>
          <a:xfrm>
            <a:off x="3252138" y="4653136"/>
            <a:ext cx="5604430" cy="170189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dirty="0">
                <a:solidFill>
                  <a:srgbClr val="002060"/>
                </a:solidFill>
              </a:rPr>
              <a:t>24.05.2024 r. w godz. 9.00-11.00 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002060"/>
                </a:solidFill>
              </a:rPr>
              <a:t>odebranie w POP dyplomów zawodowych 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002060"/>
                </a:solidFill>
              </a:rPr>
              <a:t>dla absolwentów technikum, którzy ukończyli szkołę 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002060"/>
                </a:solidFill>
              </a:rPr>
              <a:t>26 kwietnia 2024 r. i zdali wszystkie egzaminy.</a:t>
            </a:r>
            <a:br>
              <a:rPr lang="pl-PL" sz="2000" dirty="0">
                <a:solidFill>
                  <a:srgbClr val="002060"/>
                </a:solidFill>
              </a:rPr>
            </a:b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20" name="Prostokąt: zagięty narożnik 19">
            <a:extLst>
              <a:ext uri="{FF2B5EF4-FFF2-40B4-BE49-F238E27FC236}">
                <a16:creationId xmlns:a16="http://schemas.microsoft.com/office/drawing/2014/main" id="{7FBFA858-53A1-4149-9B31-619AFDDD7C1C}"/>
              </a:ext>
            </a:extLst>
          </p:cNvPr>
          <p:cNvSpPr/>
          <p:nvPr/>
        </p:nvSpPr>
        <p:spPr>
          <a:xfrm>
            <a:off x="323486" y="1204474"/>
            <a:ext cx="719120" cy="568342"/>
          </a:xfrm>
          <a:prstGeom prst="foldedCorner">
            <a:avLst/>
          </a:prstGeom>
          <a:solidFill>
            <a:srgbClr val="E1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l-PL" sz="1000" dirty="0">
                <a:solidFill>
                  <a:srgbClr val="002060"/>
                </a:solidFill>
              </a:rPr>
              <a:t>Wykaz </a:t>
            </a:r>
          </a:p>
          <a:p>
            <a:pPr algn="ctr"/>
            <a:r>
              <a:rPr lang="pl-PL" sz="800" dirty="0">
                <a:solidFill>
                  <a:srgbClr val="002060"/>
                </a:solidFill>
              </a:rPr>
              <a:t>absolwentów</a:t>
            </a:r>
            <a:br>
              <a:rPr lang="pl-PL" sz="800" dirty="0">
                <a:solidFill>
                  <a:srgbClr val="002060"/>
                </a:solidFill>
              </a:rPr>
            </a:br>
            <a:r>
              <a:rPr lang="pl-PL" sz="800" dirty="0">
                <a:solidFill>
                  <a:srgbClr val="002060"/>
                </a:solidFill>
              </a:rPr>
              <a:t>techników </a:t>
            </a:r>
          </a:p>
          <a:p>
            <a:pPr algn="ctr"/>
            <a:r>
              <a:rPr lang="pl-PL" sz="1000" dirty="0">
                <a:solidFill>
                  <a:srgbClr val="002060"/>
                </a:solidFill>
              </a:rPr>
              <a:t>w SIOEPKZ</a:t>
            </a:r>
          </a:p>
        </p:txBody>
      </p:sp>
    </p:spTree>
    <p:extLst>
      <p:ext uri="{BB962C8B-B14F-4D97-AF65-F5344CB8AC3E}">
        <p14:creationId xmlns:p14="http://schemas.microsoft.com/office/powerpoint/2010/main" val="395281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8CBE7D60-A6FD-418A-AB8D-677D9BCB7C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t="11414" r="11764" b="12121"/>
          <a:stretch/>
        </p:blipFill>
        <p:spPr>
          <a:xfrm>
            <a:off x="1907704" y="2636912"/>
            <a:ext cx="1080120" cy="108012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8D0047B-D678-4888-AFBE-A57FE0AB7D50}"/>
              </a:ext>
            </a:extLst>
          </p:cNvPr>
          <p:cNvSpPr txBox="1"/>
          <p:nvPr/>
        </p:nvSpPr>
        <p:spPr>
          <a:xfrm>
            <a:off x="2123728" y="269962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002060"/>
                </a:solidFill>
              </a:rPr>
              <a:t>UMOWA z OE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70367E9-346E-4BDB-8CCA-86BE854E4A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8"/>
          <a:stretch/>
        </p:blipFill>
        <p:spPr>
          <a:xfrm>
            <a:off x="969385" y="1196752"/>
            <a:ext cx="802510" cy="576064"/>
          </a:xfrm>
          <a:prstGeom prst="rect">
            <a:avLst/>
          </a:prstGeom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F9CA2962-9A41-42D5-8CB9-4D8753070C02}"/>
              </a:ext>
            </a:extLst>
          </p:cNvPr>
          <p:cNvGrpSpPr/>
          <p:nvPr/>
        </p:nvGrpSpPr>
        <p:grpSpPr>
          <a:xfrm>
            <a:off x="467544" y="3933056"/>
            <a:ext cx="1125502" cy="1224135"/>
            <a:chOff x="467544" y="3933056"/>
            <a:chExt cx="1125502" cy="1224135"/>
          </a:xfrm>
        </p:grpSpPr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282710EF-5D12-4847-8E92-3A05A5632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r="25570" b="9999"/>
            <a:stretch/>
          </p:blipFill>
          <p:spPr>
            <a:xfrm>
              <a:off x="467544" y="3933056"/>
              <a:ext cx="1125502" cy="1224135"/>
            </a:xfrm>
            <a:prstGeom prst="rect">
              <a:avLst/>
            </a:prstGeom>
          </p:spPr>
        </p:pic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454A4C56-D751-4B36-8B6B-9A1130FE16DD}"/>
                </a:ext>
              </a:extLst>
            </p:cNvPr>
            <p:cNvSpPr txBox="1"/>
            <p:nvPr/>
          </p:nvSpPr>
          <p:spPr>
            <a:xfrm>
              <a:off x="526565" y="4006805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200" dirty="0">
                  <a:solidFill>
                    <a:srgbClr val="002060"/>
                  </a:solidFill>
                </a:rPr>
                <a:t>Cz. pisemna -</a:t>
              </a:r>
            </a:p>
            <a:p>
              <a:pPr algn="ctr"/>
              <a:r>
                <a:rPr lang="pl-PL" sz="1200" dirty="0">
                  <a:solidFill>
                    <a:srgbClr val="002060"/>
                  </a:solidFill>
                </a:rPr>
                <a:t>próbne </a:t>
              </a:r>
              <a:br>
                <a:rPr lang="pl-PL" sz="1200" dirty="0">
                  <a:solidFill>
                    <a:srgbClr val="002060"/>
                  </a:solidFill>
                </a:rPr>
              </a:br>
              <a:r>
                <a:rPr lang="pl-PL" sz="1200" dirty="0">
                  <a:solidFill>
                    <a:srgbClr val="002060"/>
                  </a:solidFill>
                </a:rPr>
                <a:t>uruchomienie</a:t>
              </a:r>
            </a:p>
          </p:txBody>
        </p:sp>
      </p:grp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33CAA729-EAD5-464B-99F4-14DAE17E83EF}"/>
              </a:ext>
            </a:extLst>
          </p:cNvPr>
          <p:cNvSpPr/>
          <p:nvPr/>
        </p:nvSpPr>
        <p:spPr>
          <a:xfrm>
            <a:off x="3059832" y="2780928"/>
            <a:ext cx="5595504" cy="504056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Wskazania do przygotowania stanowisk w SIOEPKZ</a:t>
            </a:r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6F3A8136-EAFC-4ADE-A108-9FB0DC279E2B}"/>
              </a:ext>
            </a:extLst>
          </p:cNvPr>
          <p:cNvSpPr/>
          <p:nvPr/>
        </p:nvSpPr>
        <p:spPr>
          <a:xfrm>
            <a:off x="403743" y="1844824"/>
            <a:ext cx="1368152" cy="5760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dirty="0">
                <a:solidFill>
                  <a:srgbClr val="E1FFE1"/>
                </a:solidFill>
              </a:rPr>
              <a:t>Zespoły nadzorujące</a:t>
            </a:r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26980AA5-C1E3-4064-9954-78937B10FE8D}"/>
              </a:ext>
            </a:extLst>
          </p:cNvPr>
          <p:cNvSpPr/>
          <p:nvPr/>
        </p:nvSpPr>
        <p:spPr>
          <a:xfrm>
            <a:off x="3252137" y="5373216"/>
            <a:ext cx="3927041" cy="432048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Przygotowanie stanowisk</a:t>
            </a:r>
          </a:p>
        </p:txBody>
      </p:sp>
      <p:sp>
        <p:nvSpPr>
          <p:cNvPr id="20" name="Prostokąt: zagięty narożnik 19">
            <a:extLst>
              <a:ext uri="{FF2B5EF4-FFF2-40B4-BE49-F238E27FC236}">
                <a16:creationId xmlns:a16="http://schemas.microsoft.com/office/drawing/2014/main" id="{6671F80E-F05F-4EA9-859B-2EA152CD40CF}"/>
              </a:ext>
            </a:extLst>
          </p:cNvPr>
          <p:cNvSpPr/>
          <p:nvPr/>
        </p:nvSpPr>
        <p:spPr>
          <a:xfrm>
            <a:off x="323486" y="1204474"/>
            <a:ext cx="719120" cy="568342"/>
          </a:xfrm>
          <a:prstGeom prst="foldedCorner">
            <a:avLst/>
          </a:prstGeom>
          <a:solidFill>
            <a:srgbClr val="E1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l-PL" sz="1000" dirty="0">
                <a:solidFill>
                  <a:srgbClr val="002060"/>
                </a:solidFill>
              </a:rPr>
              <a:t>Wykaz </a:t>
            </a:r>
          </a:p>
          <a:p>
            <a:pPr algn="ctr"/>
            <a:r>
              <a:rPr lang="pl-PL" sz="800" dirty="0">
                <a:solidFill>
                  <a:srgbClr val="002060"/>
                </a:solidFill>
              </a:rPr>
              <a:t>absolwentów</a:t>
            </a:r>
            <a:br>
              <a:rPr lang="pl-PL" sz="800" dirty="0">
                <a:solidFill>
                  <a:srgbClr val="002060"/>
                </a:solidFill>
              </a:rPr>
            </a:br>
            <a:r>
              <a:rPr lang="pl-PL" sz="800" dirty="0">
                <a:solidFill>
                  <a:srgbClr val="002060"/>
                </a:solidFill>
              </a:rPr>
              <a:t>techników </a:t>
            </a:r>
          </a:p>
          <a:p>
            <a:pPr algn="ctr"/>
            <a:r>
              <a:rPr lang="pl-PL" sz="1000" dirty="0">
                <a:solidFill>
                  <a:srgbClr val="002060"/>
                </a:solidFill>
              </a:rPr>
              <a:t>w SIOEPKZ</a:t>
            </a:r>
          </a:p>
        </p:txBody>
      </p:sp>
    </p:spTree>
    <p:extLst>
      <p:ext uri="{BB962C8B-B14F-4D97-AF65-F5344CB8AC3E}">
        <p14:creationId xmlns:p14="http://schemas.microsoft.com/office/powerpoint/2010/main" val="15817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3">
            <a:extLst>
              <a:ext uri="{FF2B5EF4-FFF2-40B4-BE49-F238E27FC236}">
                <a16:creationId xmlns:a16="http://schemas.microsoft.com/office/drawing/2014/main" id="{63BB0DEB-A213-4C13-BA27-5AAADAE708F3}"/>
              </a:ext>
            </a:extLst>
          </p:cNvPr>
          <p:cNvSpPr txBox="1">
            <a:spLocks/>
          </p:cNvSpPr>
          <p:nvPr/>
        </p:nvSpPr>
        <p:spPr>
          <a:xfrm>
            <a:off x="391319" y="1363277"/>
            <a:ext cx="7886700" cy="61138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700" dirty="0">
                <a:solidFill>
                  <a:srgbClr val="002060"/>
                </a:solidFill>
                <a:latin typeface="+mn-lt"/>
              </a:rPr>
              <a:t>Przygotowanie </a:t>
            </a:r>
            <a:r>
              <a:rPr lang="pl-PL" sz="2700" dirty="0" err="1">
                <a:solidFill>
                  <a:srgbClr val="002060"/>
                </a:solidFill>
                <a:latin typeface="+mn-lt"/>
              </a:rPr>
              <a:t>sal</a:t>
            </a:r>
            <a:r>
              <a:rPr lang="pl-PL" sz="2700" dirty="0">
                <a:solidFill>
                  <a:srgbClr val="002060"/>
                </a:solidFill>
                <a:latin typeface="+mn-lt"/>
              </a:rPr>
              <a:t>/miejsc egzaminu</a:t>
            </a:r>
          </a:p>
        </p:txBody>
      </p:sp>
      <p:sp>
        <p:nvSpPr>
          <p:cNvPr id="9" name="Symbol zastępczy zawartości 4">
            <a:extLst>
              <a:ext uri="{FF2B5EF4-FFF2-40B4-BE49-F238E27FC236}">
                <a16:creationId xmlns:a16="http://schemas.microsoft.com/office/drawing/2014/main" id="{942D1D8F-8E52-4B90-8AED-22C6DABDF84B}"/>
              </a:ext>
            </a:extLst>
          </p:cNvPr>
          <p:cNvSpPr txBox="1">
            <a:spLocks/>
          </p:cNvSpPr>
          <p:nvPr/>
        </p:nvSpPr>
        <p:spPr>
          <a:xfrm>
            <a:off x="251520" y="2052240"/>
            <a:ext cx="8540055" cy="4473104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324000" algn="just" defTabSz="270000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000" dirty="0">
                <a:solidFill>
                  <a:srgbClr val="002060"/>
                </a:solidFill>
              </a:rPr>
              <a:t>W czasie trwania </a:t>
            </a:r>
            <a:r>
              <a:rPr lang="pl-PL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części pisemnej </a:t>
            </a:r>
            <a:r>
              <a:rPr lang="pl-PL" sz="2000" dirty="0">
                <a:solidFill>
                  <a:srgbClr val="002060"/>
                </a:solidFill>
              </a:rPr>
              <a:t>egzaminu każdy zdający pracuje przy indywidualnym stanowisku egzaminacyjnym przygotowanym </a:t>
            </a:r>
            <a:r>
              <a:rPr lang="pl-PL" sz="2000" b="1" dirty="0">
                <a:solidFill>
                  <a:srgbClr val="002060"/>
                </a:solidFill>
              </a:rPr>
              <a:t>zgodnie </a:t>
            </a:r>
            <a:br>
              <a:rPr lang="pl-PL" sz="2000" b="1" dirty="0">
                <a:solidFill>
                  <a:srgbClr val="002060"/>
                </a:solidFill>
              </a:rPr>
            </a:br>
            <a:r>
              <a:rPr lang="pl-PL" sz="2000" b="1" dirty="0">
                <a:solidFill>
                  <a:srgbClr val="002060"/>
                </a:solidFill>
              </a:rPr>
              <a:t>z instrukcją 0038</a:t>
            </a:r>
            <a:r>
              <a:rPr lang="pl-PL" sz="2000" dirty="0">
                <a:solidFill>
                  <a:srgbClr val="002060"/>
                </a:solidFill>
              </a:rPr>
              <a:t>.</a:t>
            </a:r>
          </a:p>
          <a:p>
            <a:pPr marL="324000" indent="-324000" algn="just" defTabSz="270000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000" dirty="0">
                <a:solidFill>
                  <a:srgbClr val="002060"/>
                </a:solidFill>
              </a:rPr>
              <a:t>W czasie trwania </a:t>
            </a:r>
            <a:r>
              <a:rPr lang="pl-PL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części praktycznej </a:t>
            </a:r>
            <a:r>
              <a:rPr lang="pl-PL" sz="2000" dirty="0">
                <a:solidFill>
                  <a:srgbClr val="002060"/>
                </a:solidFill>
              </a:rPr>
              <a:t>egzaminu zawodowego w kwalifikacjach, 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002060"/>
                </a:solidFill>
              </a:rPr>
              <a:t>w których </a:t>
            </a:r>
            <a:r>
              <a:rPr lang="pl-PL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zadania są jawne</a:t>
            </a:r>
            <a:r>
              <a:rPr lang="pl-PL" sz="2000" dirty="0">
                <a:solidFill>
                  <a:srgbClr val="002060"/>
                </a:solidFill>
              </a:rPr>
              <a:t>, </a:t>
            </a:r>
            <a:r>
              <a:rPr lang="pl-PL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każdy zdający pracuje przy osobnym stanowisku egzaminacyjnym</a:t>
            </a:r>
            <a:r>
              <a:rPr lang="pl-PL" sz="2000" dirty="0">
                <a:solidFill>
                  <a:srgbClr val="002060"/>
                </a:solidFill>
              </a:rPr>
              <a:t>.</a:t>
            </a:r>
          </a:p>
          <a:p>
            <a:pPr marL="324000" indent="-324000" algn="just" defTabSz="270000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000" dirty="0">
                <a:solidFill>
                  <a:srgbClr val="002060"/>
                </a:solidFill>
              </a:rPr>
              <a:t>W czasie trwania </a:t>
            </a:r>
            <a:r>
              <a:rPr lang="pl-PL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części praktycznej </a:t>
            </a:r>
            <a:r>
              <a:rPr lang="pl-PL" sz="2000" dirty="0">
                <a:solidFill>
                  <a:srgbClr val="002060"/>
                </a:solidFill>
              </a:rPr>
              <a:t>egzaminu zawodowego każdy zdający pracuje przy osobnym stanowisku egzaminacyjnym, z wyjątkiem sytuacji, w których zadanie przy tym 	samym stanowisku egzaminacyjnym może wykonywać więcej niż jeden zdający.</a:t>
            </a:r>
          </a:p>
          <a:p>
            <a:pPr marL="324000" indent="-324000" algn="just" defTabSz="270000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000" dirty="0">
                <a:solidFill>
                  <a:srgbClr val="002060"/>
                </a:solidFill>
              </a:rPr>
              <a:t>Stanowiska egzaminacyjne powinny być tak usytuowane, aby była zapewniona samodzielność pracy zdających.</a:t>
            </a:r>
          </a:p>
        </p:txBody>
      </p:sp>
    </p:spTree>
    <p:extLst>
      <p:ext uri="{BB962C8B-B14F-4D97-AF65-F5344CB8AC3E}">
        <p14:creationId xmlns:p14="http://schemas.microsoft.com/office/powerpoint/2010/main" val="86414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5">
            <a:extLst>
              <a:ext uri="{FF2B5EF4-FFF2-40B4-BE49-F238E27FC236}">
                <a16:creationId xmlns:a16="http://schemas.microsoft.com/office/drawing/2014/main" id="{C1CED675-396B-4107-BCFA-BA65134C3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675" y="525463"/>
            <a:ext cx="47958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EGZAMIN ZAWODOWY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F69C3623-D86C-420C-A788-8E9A3B8A3080}"/>
              </a:ext>
            </a:extLst>
          </p:cNvPr>
          <p:cNvGrpSpPr/>
          <p:nvPr/>
        </p:nvGrpSpPr>
        <p:grpSpPr>
          <a:xfrm>
            <a:off x="1096963" y="1228725"/>
            <a:ext cx="8047037" cy="4897438"/>
            <a:chOff x="1096963" y="1228725"/>
            <a:chExt cx="8047037" cy="4897438"/>
          </a:xfrm>
        </p:grpSpPr>
        <p:sp>
          <p:nvSpPr>
            <p:cNvPr id="10246" name="Text Box 6">
              <a:extLst>
                <a:ext uri="{FF2B5EF4-FFF2-40B4-BE49-F238E27FC236}">
                  <a16:creationId xmlns:a16="http://schemas.microsoft.com/office/drawing/2014/main" id="{41539605-C4D8-43D1-827B-9FA1F2FF7B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175" y="1924050"/>
              <a:ext cx="2630488" cy="738188"/>
            </a:xfrm>
            <a:prstGeom prst="rect">
              <a:avLst/>
            </a:prstGeom>
            <a:solidFill>
              <a:srgbClr val="70B7DA"/>
            </a:solidFill>
            <a:ln>
              <a:noFill/>
            </a:ln>
            <a:effectLst>
              <a:outerShdw dist="135003" dir="13271156" algn="ctr" rotWithShape="0">
                <a:schemeClr val="accent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ETAP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PISEMNY</a:t>
              </a:r>
            </a:p>
          </p:txBody>
        </p:sp>
        <p:sp>
          <p:nvSpPr>
            <p:cNvPr id="10252" name="Text Box 12">
              <a:extLst>
                <a:ext uri="{FF2B5EF4-FFF2-40B4-BE49-F238E27FC236}">
                  <a16:creationId xmlns:a16="http://schemas.microsoft.com/office/drawing/2014/main" id="{896AB476-1E80-4F9C-8AA6-EBF35FAC79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6150" y="1938338"/>
              <a:ext cx="2339975" cy="738187"/>
            </a:xfrm>
            <a:prstGeom prst="rect">
              <a:avLst/>
            </a:prstGeom>
            <a:solidFill>
              <a:srgbClr val="70B7DA"/>
            </a:solidFill>
            <a:ln>
              <a:noFill/>
            </a:ln>
            <a:effectLst>
              <a:outerShdw dist="135003" dir="13271156" algn="ctr" rotWithShape="0">
                <a:schemeClr val="accent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800" b="1" i="0" u="none" strike="noStrike" kern="1200" cap="none" spc="0" normalizeH="0" baseline="0" noProof="0">
                  <a:ln>
                    <a:noFill/>
                  </a:ln>
                  <a:solidFill>
                    <a:srgbClr val="CCFF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ETAP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800" b="1" i="0" u="none" strike="noStrike" kern="1200" cap="none" spc="0" normalizeH="0" baseline="0" noProof="0">
                  <a:ln>
                    <a:noFill/>
                  </a:ln>
                  <a:solidFill>
                    <a:srgbClr val="CCFF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PRAKTYCZNY</a:t>
              </a:r>
            </a:p>
          </p:txBody>
        </p:sp>
        <p:sp>
          <p:nvSpPr>
            <p:cNvPr id="10258" name="Text Box 18">
              <a:extLst>
                <a:ext uri="{FF2B5EF4-FFF2-40B4-BE49-F238E27FC236}">
                  <a16:creationId xmlns:a16="http://schemas.microsoft.com/office/drawing/2014/main" id="{16210FE2-3CA1-4282-A30F-9C160A63F8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1638" y="2614613"/>
              <a:ext cx="3014662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22 czerwca 2004 r.</a:t>
              </a:r>
              <a:r>
                <a:rPr kumimoji="0" lang="pl-PL" altLang="pl-PL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0259" name="Text Box 19">
              <a:extLst>
                <a:ext uri="{FF2B5EF4-FFF2-40B4-BE49-F238E27FC236}">
                  <a16:creationId xmlns:a16="http://schemas.microsoft.com/office/drawing/2014/main" id="{06EF20FE-1591-44A4-994F-E59021912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2088" y="2714625"/>
              <a:ext cx="387191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0" rIns="1800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600" b="0" i="0" u="none" strike="noStrike" kern="1200" cap="none" spc="0" normalizeH="0" baseline="0" noProof="0">
                  <a:ln>
                    <a:noFill/>
                  </a:ln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23 czerwca - 9 lipca 2004 r.</a:t>
              </a:r>
            </a:p>
          </p:txBody>
        </p:sp>
        <p:sp>
          <p:nvSpPr>
            <p:cNvPr id="10260" name="Line 20">
              <a:extLst>
                <a:ext uri="{FF2B5EF4-FFF2-40B4-BE49-F238E27FC236}">
                  <a16:creationId xmlns:a16="http://schemas.microsoft.com/office/drawing/2014/main" id="{BF0048C5-3697-415E-85EF-8E46A2B594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57575" y="1243013"/>
              <a:ext cx="1385888" cy="442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261" name="Line 21">
              <a:extLst>
                <a:ext uri="{FF2B5EF4-FFF2-40B4-BE49-F238E27FC236}">
                  <a16:creationId xmlns:a16="http://schemas.microsoft.com/office/drawing/2014/main" id="{F7C90578-B946-4A25-A262-C79075D512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7750" y="1228725"/>
              <a:ext cx="1314450" cy="5000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262" name="Line 22">
              <a:extLst>
                <a:ext uri="{FF2B5EF4-FFF2-40B4-BE49-F238E27FC236}">
                  <a16:creationId xmlns:a16="http://schemas.microsoft.com/office/drawing/2014/main" id="{53CDA3F7-A39F-45F7-801C-3C964B4303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14550" y="3100388"/>
              <a:ext cx="657225" cy="5286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263" name="Line 23">
              <a:extLst>
                <a:ext uri="{FF2B5EF4-FFF2-40B4-BE49-F238E27FC236}">
                  <a16:creationId xmlns:a16="http://schemas.microsoft.com/office/drawing/2014/main" id="{F3AB3CFD-DFF9-4A4E-A99C-2C143C448C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6063" y="3114675"/>
              <a:ext cx="628650" cy="542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265" name="Text Box 25">
              <a:extLst>
                <a:ext uri="{FF2B5EF4-FFF2-40B4-BE49-F238E27FC236}">
                  <a16:creationId xmlns:a16="http://schemas.microsoft.com/office/drawing/2014/main" id="{E96B0456-9790-49AB-AF49-2FAA9D8684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6963" y="3752850"/>
              <a:ext cx="1816100" cy="2344738"/>
            </a:xfrm>
            <a:prstGeom prst="rect">
              <a:avLst/>
            </a:prstGeom>
            <a:solidFill>
              <a:srgbClr val="70B7DA"/>
            </a:solidFill>
            <a:ln>
              <a:noFill/>
            </a:ln>
            <a:effectLst>
              <a:outerShdw dist="135003" dir="13271156" algn="ctr" rotWithShape="0">
                <a:schemeClr val="accent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CZĘŚĆ 1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50 zadań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wiadomości </a:t>
              </a:r>
              <a:br>
                <a:rPr kumimoji="0" lang="pl-PL" altLang="pl-PL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l-PL" altLang="pl-PL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 umiejętności związane </a:t>
              </a:r>
              <a:br>
                <a:rPr kumimoji="0" lang="pl-PL" altLang="pl-PL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l-PL" altLang="pl-PL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z zawodem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66" name="Text Box 26">
              <a:extLst>
                <a:ext uri="{FF2B5EF4-FFF2-40B4-BE49-F238E27FC236}">
                  <a16:creationId xmlns:a16="http://schemas.microsoft.com/office/drawing/2014/main" id="{16A63CC7-754D-4FC2-AF27-AC64185A9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6163" y="3810000"/>
              <a:ext cx="2339975" cy="1190625"/>
            </a:xfrm>
            <a:prstGeom prst="rect">
              <a:avLst/>
            </a:prstGeom>
            <a:solidFill>
              <a:srgbClr val="70B7DA"/>
            </a:solidFill>
            <a:ln>
              <a:noFill/>
            </a:ln>
            <a:effectLst>
              <a:outerShdw dist="135003" dir="13271156" algn="ctr" rotWithShape="0">
                <a:schemeClr val="accent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800" b="1" i="0" u="none" strike="noStrike" kern="1200" cap="none" spc="0" normalizeH="0" baseline="0" noProof="0">
                  <a:ln>
                    <a:noFill/>
                  </a:ln>
                  <a:solidFill>
                    <a:srgbClr val="CCFF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WYKONANIE WYLOSOWANEGO ZADANIA PRAKTYCZNEGO</a:t>
              </a:r>
            </a:p>
          </p:txBody>
        </p:sp>
        <p:sp>
          <p:nvSpPr>
            <p:cNvPr id="10269" name="Text Box 29">
              <a:extLst>
                <a:ext uri="{FF2B5EF4-FFF2-40B4-BE49-F238E27FC236}">
                  <a16:creationId xmlns:a16="http://schemas.microsoft.com/office/drawing/2014/main" id="{95BDF326-69B2-4105-BC6A-812829A669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4363" y="3781425"/>
              <a:ext cx="2001837" cy="2344738"/>
            </a:xfrm>
            <a:prstGeom prst="rect">
              <a:avLst/>
            </a:prstGeom>
            <a:solidFill>
              <a:srgbClr val="70B7DA"/>
            </a:solidFill>
            <a:ln>
              <a:noFill/>
            </a:ln>
            <a:effectLst>
              <a:outerShdw dist="135003" dir="13271156" algn="ctr" rotWithShape="0">
                <a:schemeClr val="accent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CZĘŚĆ 2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 zadań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wiadomości </a:t>
              </a:r>
              <a:br>
                <a:rPr kumimoji="0" lang="pl-PL" altLang="pl-PL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l-PL" altLang="pl-PL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 umiejętności związane </a:t>
              </a:r>
              <a:br>
                <a:rPr kumimoji="0" lang="pl-PL" altLang="pl-PL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l-PL" altLang="pl-PL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z zatrudnieniem i działalnością gospodarczą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3">
            <a:extLst>
              <a:ext uri="{FF2B5EF4-FFF2-40B4-BE49-F238E27FC236}">
                <a16:creationId xmlns:a16="http://schemas.microsoft.com/office/drawing/2014/main" id="{D4D20951-AEBD-4652-BB3D-B26554064FB2}"/>
              </a:ext>
            </a:extLst>
          </p:cNvPr>
          <p:cNvSpPr txBox="1">
            <a:spLocks/>
          </p:cNvSpPr>
          <p:nvPr/>
        </p:nvSpPr>
        <p:spPr>
          <a:xfrm>
            <a:off x="340772" y="1296740"/>
            <a:ext cx="7983557" cy="588299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rgbClr val="002060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pl-PL" sz="2700" cap="none" dirty="0">
                <a:latin typeface="+mn-lt"/>
                <a:cs typeface="+mj-cs"/>
              </a:rPr>
              <a:t>Wskazówki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ADAC1F7E-F0DE-46FE-AC95-9E4D5D0E8002}"/>
              </a:ext>
            </a:extLst>
          </p:cNvPr>
          <p:cNvSpPr txBox="1">
            <a:spLocks/>
          </p:cNvSpPr>
          <p:nvPr/>
        </p:nvSpPr>
        <p:spPr>
          <a:xfrm>
            <a:off x="307219" y="1689686"/>
            <a:ext cx="8591036" cy="77642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100" dirty="0">
                <a:solidFill>
                  <a:srgbClr val="002060"/>
                </a:solidFill>
                <a:latin typeface="+mn-lt"/>
              </a:rPr>
              <a:t>Egzamin z wykorzystaniem komputera (m.in. część praktyczna model DK i WK)</a:t>
            </a: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64518700-5AB3-426F-87B0-EDB3CFB22D6B}"/>
              </a:ext>
            </a:extLst>
          </p:cNvPr>
          <p:cNvSpPr txBox="1">
            <a:spLocks/>
          </p:cNvSpPr>
          <p:nvPr/>
        </p:nvSpPr>
        <p:spPr>
          <a:xfrm>
            <a:off x="335775" y="2564904"/>
            <a:ext cx="8472450" cy="3312368"/>
          </a:xfrm>
          <a:prstGeom prst="rect">
            <a:avLst/>
          </a:prstGeom>
          <a:solidFill>
            <a:schemeClr val="bg1"/>
          </a:solidFill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lvl="1" indent="-324000" algn="just" defTabSz="685800">
              <a:lnSpc>
                <a:spcPct val="100000"/>
              </a:lnSpc>
              <a:spcBef>
                <a:spcPts val="900"/>
              </a:spcBef>
              <a:spcAft>
                <a:spcPts val="300"/>
              </a:spcAft>
              <a:buClr>
                <a:srgbClr val="002060"/>
              </a:buClr>
              <a:buFont typeface="Wingdings" panose="05000000000000000000" pitchFamily="2" charset="2"/>
              <a:buChar char="q"/>
              <a:tabLst>
                <a:tab pos="0" algn="l"/>
              </a:tabLst>
              <a:defRPr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Komputery </a:t>
            </a:r>
            <a:r>
              <a:rPr lang="pl-PL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muszą być </a:t>
            </a: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odłączone od Internetu – widoczna ikona na pasku zadań.</a:t>
            </a:r>
          </a:p>
          <a:p>
            <a:pPr marL="324000" lvl="1" indent="-324000" algn="just" defTabSz="685800">
              <a:lnSpc>
                <a:spcPct val="100000"/>
              </a:lnSpc>
              <a:spcBef>
                <a:spcPts val="900"/>
              </a:spcBef>
              <a:spcAft>
                <a:spcPts val="300"/>
              </a:spcAft>
              <a:buClr>
                <a:srgbClr val="002060"/>
              </a:buClr>
              <a:buFont typeface="Wingdings" panose="05000000000000000000" pitchFamily="2" charset="2"/>
              <a:buChar char="q"/>
              <a:tabLst>
                <a:tab pos="0" algn="l"/>
              </a:tabLst>
              <a:defRPr/>
            </a:pP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Zwrócić uwagę na ustawienie czasu (daty i godziny) na komputerach (administrator </a:t>
            </a:r>
            <a:b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</a:b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i zdający).</a:t>
            </a:r>
          </a:p>
          <a:p>
            <a:pPr marL="324000" lvl="1" indent="-324000" algn="just" defTabSz="685800">
              <a:lnSpc>
                <a:spcPct val="100000"/>
              </a:lnSpc>
              <a:spcBef>
                <a:spcPts val="900"/>
              </a:spcBef>
              <a:spcAft>
                <a:spcPts val="300"/>
              </a:spcAft>
              <a:buClr>
                <a:srgbClr val="002060"/>
              </a:buClr>
              <a:buFont typeface="Wingdings" panose="05000000000000000000" pitchFamily="2" charset="2"/>
              <a:buChar char="q"/>
              <a:tabLst>
                <a:tab pos="0" algn="l"/>
              </a:tabLst>
              <a:defRPr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Wskazane jest, aby‎ komputery nie były podłączone do sieci lokalnej.</a:t>
            </a:r>
          </a:p>
          <a:p>
            <a:pPr marL="324000" lvl="1" indent="-324000" algn="just" defTabSz="685800">
              <a:lnSpc>
                <a:spcPct val="100000"/>
              </a:lnSpc>
              <a:spcBef>
                <a:spcPts val="900"/>
              </a:spcBef>
              <a:spcAft>
                <a:spcPts val="300"/>
              </a:spcAft>
              <a:buClr>
                <a:srgbClr val="002060"/>
              </a:buClr>
              <a:buFont typeface="Wingdings" panose="05000000000000000000" pitchFamily="2" charset="2"/>
              <a:buChar char="q"/>
              <a:tabLst>
                <a:tab pos="0" algn="l"/>
              </a:tabLst>
              <a:defRPr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W sytuacji kiedy wykorzystywana jest drukarka sieciowa, należy zablokować możliwość przesyłania plików.</a:t>
            </a:r>
          </a:p>
          <a:p>
            <a:pPr marL="324000" lvl="1" indent="-324000" algn="just" defTabSz="685800">
              <a:lnSpc>
                <a:spcPct val="100000"/>
              </a:lnSpc>
              <a:spcBef>
                <a:spcPts val="900"/>
              </a:spcBef>
              <a:spcAft>
                <a:spcPts val="300"/>
              </a:spcAft>
              <a:buClr>
                <a:srgbClr val="002060"/>
              </a:buClr>
              <a:buFont typeface="Wingdings" panose="05000000000000000000" pitchFamily="2" charset="2"/>
              <a:buChar char="q"/>
              <a:tabLst>
                <a:tab pos="0" algn="l"/>
              </a:tabLst>
              <a:defRPr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Po zapoznaniu się zdających ze stanowiskiem należy sprawdzić, czy do komputera, </a:t>
            </a:r>
            <a:br>
              <a:rPr lang="pl-PL" dirty="0">
                <a:solidFill>
                  <a:srgbClr val="002060"/>
                </a:solidFill>
                <a:latin typeface="Calibri" panose="020F0502020204030204"/>
              </a:rPr>
            </a:b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w złącze USB, nie została podpięta karta sieciowa Wi-Fi.</a:t>
            </a:r>
          </a:p>
        </p:txBody>
      </p:sp>
    </p:spTree>
    <p:extLst>
      <p:ext uri="{BB962C8B-B14F-4D97-AF65-F5344CB8AC3E}">
        <p14:creationId xmlns:p14="http://schemas.microsoft.com/office/powerpoint/2010/main" val="266310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3">
            <a:extLst>
              <a:ext uri="{FF2B5EF4-FFF2-40B4-BE49-F238E27FC236}">
                <a16:creationId xmlns:a16="http://schemas.microsoft.com/office/drawing/2014/main" id="{72729FF7-0A15-4E44-8C4C-624374896C6E}"/>
              </a:ext>
            </a:extLst>
          </p:cNvPr>
          <p:cNvSpPr txBox="1">
            <a:spLocks/>
          </p:cNvSpPr>
          <p:nvPr/>
        </p:nvSpPr>
        <p:spPr>
          <a:xfrm>
            <a:off x="571969" y="1327912"/>
            <a:ext cx="7773338" cy="588299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rgbClr val="002060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 defTabSz="685800" fontAlgn="base">
              <a:spcAft>
                <a:spcPct val="0"/>
              </a:spcAft>
              <a:defRPr/>
            </a:pPr>
            <a:r>
              <a:rPr lang="pl-PL" sz="2700" cap="none" dirty="0"/>
              <a:t>Wskazówki</a:t>
            </a:r>
            <a:endParaRPr lang="pl-PL" sz="2700" cap="none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7140A855-54AA-4A86-89FD-E02D23514F67}"/>
              </a:ext>
            </a:extLst>
          </p:cNvPr>
          <p:cNvSpPr txBox="1">
            <a:spLocks/>
          </p:cNvSpPr>
          <p:nvPr/>
        </p:nvSpPr>
        <p:spPr>
          <a:xfrm>
            <a:off x="276482" y="1765110"/>
            <a:ext cx="8591036" cy="584340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100" dirty="0">
                <a:solidFill>
                  <a:srgbClr val="002060"/>
                </a:solidFill>
                <a:latin typeface="+mn-lt"/>
              </a:rPr>
              <a:t>Egzamin z wykorzystaniem komputera (m.in. część praktyczna model DK i WK)</a:t>
            </a: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61F9DB1B-CF15-4A36-8987-940D23D3CD4A}"/>
              </a:ext>
            </a:extLst>
          </p:cNvPr>
          <p:cNvSpPr txBox="1">
            <a:spLocks/>
          </p:cNvSpPr>
          <p:nvPr/>
        </p:nvSpPr>
        <p:spPr>
          <a:xfrm>
            <a:off x="404635" y="2406571"/>
            <a:ext cx="8108006" cy="284221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lvl="1" indent="-324000" algn="just"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  <a:tabLst>
                <a:tab pos="0" algn="l"/>
              </a:tabLst>
              <a:defRPr/>
            </a:pPr>
            <a:r>
              <a:rPr lang="pl-PL" sz="1800" dirty="0">
                <a:solidFill>
                  <a:srgbClr val="002060"/>
                </a:solidFill>
              </a:rPr>
              <a:t>W przypadku nagrywania płyt przez zdających należy:</a:t>
            </a:r>
          </a:p>
          <a:p>
            <a:pPr marL="648000" lvl="2" indent="-324000" algn="just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tabLst>
                <a:tab pos="0" algn="l"/>
              </a:tabLst>
              <a:defRPr/>
            </a:pPr>
            <a:r>
              <a:rPr lang="pl-PL" sz="1800" dirty="0">
                <a:solidFill>
                  <a:srgbClr val="002060"/>
                </a:solidFill>
              </a:rPr>
              <a:t>zapewnić nagrywarkę na każdym stanowisku lub przenośną nagrywarkę,</a:t>
            </a:r>
          </a:p>
          <a:p>
            <a:pPr marL="648000" lvl="2" indent="-324000" algn="just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tabLst>
                <a:tab pos="0" algn="l"/>
              </a:tabLst>
              <a:defRPr/>
            </a:pPr>
            <a:r>
              <a:rPr lang="pl-PL" sz="1800" dirty="0">
                <a:solidFill>
                  <a:srgbClr val="002060"/>
                </a:solidFill>
              </a:rPr>
              <a:t>przygotować </a:t>
            </a:r>
            <a:r>
              <a:rPr lang="pl-PL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oddzielne stanowisko</a:t>
            </a:r>
            <a:r>
              <a:rPr lang="pl-PL" sz="1800" dirty="0">
                <a:solidFill>
                  <a:srgbClr val="002060"/>
                </a:solidFill>
              </a:rPr>
              <a:t>, na którym zdający mógłby sprawdzić nagraną płytę,</a:t>
            </a:r>
          </a:p>
          <a:p>
            <a:pPr marL="648000" lvl="2" indent="-324000" algn="just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tabLst>
                <a:tab pos="0" algn="l"/>
              </a:tabLst>
              <a:defRPr/>
            </a:pPr>
            <a:r>
              <a:rPr lang="pl-PL" sz="1800" dirty="0">
                <a:solidFill>
                  <a:srgbClr val="002060"/>
                </a:solidFill>
              </a:rPr>
              <a:t>zapewnić dla każdego zdającego pudełko na płytę,</a:t>
            </a:r>
          </a:p>
          <a:p>
            <a:pPr marL="648000" lvl="2" indent="-324000" algn="just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tabLst>
                <a:tab pos="0" algn="l"/>
              </a:tabLst>
              <a:defRPr/>
            </a:pPr>
            <a:r>
              <a:rPr lang="pl-PL" sz="1800" dirty="0">
                <a:solidFill>
                  <a:srgbClr val="002060"/>
                </a:solidFill>
              </a:rPr>
              <a:t>zadbać o odpowiednie zabezpieczenie przesyłki z pracami zdających.</a:t>
            </a:r>
          </a:p>
          <a:p>
            <a:pPr marL="0" lvl="1" indent="0">
              <a:spcBef>
                <a:spcPts val="900"/>
              </a:spcBef>
              <a:buNone/>
              <a:tabLst>
                <a:tab pos="0" algn="l"/>
              </a:tabLst>
              <a:defRPr/>
            </a:pPr>
            <a:endParaRPr lang="pl-PL" sz="1800" dirty="0">
              <a:solidFill>
                <a:srgbClr val="002060"/>
              </a:solidFill>
            </a:endParaRPr>
          </a:p>
          <a:p>
            <a:pPr marL="514350" lvl="2">
              <a:spcBef>
                <a:spcPts val="900"/>
              </a:spcBef>
              <a:tabLst>
                <a:tab pos="0" algn="l"/>
              </a:tabLst>
              <a:defRPr/>
            </a:pPr>
            <a:endParaRPr lang="pl-PL" sz="1800" dirty="0">
              <a:solidFill>
                <a:srgbClr val="002060"/>
              </a:solidFill>
            </a:endParaRPr>
          </a:p>
          <a:p>
            <a:pPr marL="514350" lvl="2">
              <a:spcBef>
                <a:spcPts val="900"/>
              </a:spcBef>
              <a:tabLst>
                <a:tab pos="0" algn="l"/>
              </a:tabLst>
              <a:defRPr/>
            </a:pPr>
            <a:endParaRPr lang="pl-PL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2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8CBE7D60-A6FD-418A-AB8D-677D9BCB7C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t="11414" r="11764" b="12121"/>
          <a:stretch/>
        </p:blipFill>
        <p:spPr>
          <a:xfrm>
            <a:off x="1907704" y="2636912"/>
            <a:ext cx="1080120" cy="108012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8D0047B-D678-4888-AFBE-A57FE0AB7D50}"/>
              </a:ext>
            </a:extLst>
          </p:cNvPr>
          <p:cNvSpPr txBox="1"/>
          <p:nvPr/>
        </p:nvSpPr>
        <p:spPr>
          <a:xfrm>
            <a:off x="2123728" y="269962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002060"/>
                </a:solidFill>
              </a:rPr>
              <a:t>UMOWA z OE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70367E9-346E-4BDB-8CCA-86BE854E4A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8"/>
          <a:stretch/>
        </p:blipFill>
        <p:spPr>
          <a:xfrm>
            <a:off x="969385" y="1196752"/>
            <a:ext cx="802510" cy="576064"/>
          </a:xfrm>
          <a:prstGeom prst="rect">
            <a:avLst/>
          </a:prstGeom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F9CA2962-9A41-42D5-8CB9-4D8753070C02}"/>
              </a:ext>
            </a:extLst>
          </p:cNvPr>
          <p:cNvGrpSpPr/>
          <p:nvPr/>
        </p:nvGrpSpPr>
        <p:grpSpPr>
          <a:xfrm>
            <a:off x="467544" y="3933056"/>
            <a:ext cx="1125502" cy="1224135"/>
            <a:chOff x="467544" y="3933056"/>
            <a:chExt cx="1125502" cy="1224135"/>
          </a:xfrm>
        </p:grpSpPr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282710EF-5D12-4847-8E92-3A05A5632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r="25570" b="9999"/>
            <a:stretch/>
          </p:blipFill>
          <p:spPr>
            <a:xfrm>
              <a:off x="467544" y="3933056"/>
              <a:ext cx="1125502" cy="1224135"/>
            </a:xfrm>
            <a:prstGeom prst="rect">
              <a:avLst/>
            </a:prstGeom>
          </p:spPr>
        </p:pic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454A4C56-D751-4B36-8B6B-9A1130FE16DD}"/>
                </a:ext>
              </a:extLst>
            </p:cNvPr>
            <p:cNvSpPr txBox="1"/>
            <p:nvPr/>
          </p:nvSpPr>
          <p:spPr>
            <a:xfrm>
              <a:off x="526565" y="4006805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200" dirty="0">
                  <a:solidFill>
                    <a:srgbClr val="002060"/>
                  </a:solidFill>
                </a:rPr>
                <a:t>Cz. pisemna -</a:t>
              </a:r>
            </a:p>
            <a:p>
              <a:pPr algn="ctr"/>
              <a:r>
                <a:rPr lang="pl-PL" sz="1200" dirty="0">
                  <a:solidFill>
                    <a:srgbClr val="002060"/>
                  </a:solidFill>
                </a:rPr>
                <a:t>próbne </a:t>
              </a:r>
              <a:br>
                <a:rPr lang="pl-PL" sz="1200" dirty="0">
                  <a:solidFill>
                    <a:srgbClr val="002060"/>
                  </a:solidFill>
                </a:rPr>
              </a:br>
              <a:r>
                <a:rPr lang="pl-PL" sz="1200" dirty="0">
                  <a:solidFill>
                    <a:srgbClr val="002060"/>
                  </a:solidFill>
                </a:rPr>
                <a:t>uruchomienie</a:t>
              </a:r>
            </a:p>
          </p:txBody>
        </p:sp>
      </p:grp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33CAA729-EAD5-464B-99F4-14DAE17E83EF}"/>
              </a:ext>
            </a:extLst>
          </p:cNvPr>
          <p:cNvSpPr/>
          <p:nvPr/>
        </p:nvSpPr>
        <p:spPr>
          <a:xfrm>
            <a:off x="3131840" y="2780928"/>
            <a:ext cx="5523496" cy="504056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Wskazania do przygotowania stanowisk w SIOEPKZ</a:t>
            </a:r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6F3A8136-EAFC-4ADE-A108-9FB0DC279E2B}"/>
              </a:ext>
            </a:extLst>
          </p:cNvPr>
          <p:cNvSpPr/>
          <p:nvPr/>
        </p:nvSpPr>
        <p:spPr>
          <a:xfrm>
            <a:off x="403743" y="1844824"/>
            <a:ext cx="1368152" cy="5760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dirty="0">
                <a:solidFill>
                  <a:schemeClr val="tx2"/>
                </a:solidFill>
              </a:rPr>
              <a:t>Zespoły nadzorujące</a:t>
            </a: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2F8878E8-FE4F-49FF-990D-E091747E21BE}"/>
              </a:ext>
            </a:extLst>
          </p:cNvPr>
          <p:cNvSpPr/>
          <p:nvPr/>
        </p:nvSpPr>
        <p:spPr>
          <a:xfrm>
            <a:off x="3246208" y="5877272"/>
            <a:ext cx="3927041" cy="432048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Wygenerowanie umów dla E i </a:t>
            </a:r>
            <a:r>
              <a:rPr lang="pl-PL" sz="2000" dirty="0" err="1"/>
              <a:t>AsT</a:t>
            </a:r>
            <a:endParaRPr lang="pl-PL" sz="2000" dirty="0"/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DD7674CA-971B-40E2-98A2-AFE42932815C}"/>
              </a:ext>
            </a:extLst>
          </p:cNvPr>
          <p:cNvSpPr/>
          <p:nvPr/>
        </p:nvSpPr>
        <p:spPr>
          <a:xfrm>
            <a:off x="3252137" y="5373216"/>
            <a:ext cx="3927041" cy="432048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Przygotowanie stanowisk</a:t>
            </a:r>
          </a:p>
        </p:txBody>
      </p:sp>
      <p:sp>
        <p:nvSpPr>
          <p:cNvPr id="20" name="Prostokąt: zagięty narożnik 19">
            <a:extLst>
              <a:ext uri="{FF2B5EF4-FFF2-40B4-BE49-F238E27FC236}">
                <a16:creationId xmlns:a16="http://schemas.microsoft.com/office/drawing/2014/main" id="{214F8C08-9BCB-4C8F-A4B1-7125FD38673D}"/>
              </a:ext>
            </a:extLst>
          </p:cNvPr>
          <p:cNvSpPr/>
          <p:nvPr/>
        </p:nvSpPr>
        <p:spPr>
          <a:xfrm>
            <a:off x="323486" y="1204474"/>
            <a:ext cx="719120" cy="568342"/>
          </a:xfrm>
          <a:prstGeom prst="foldedCorner">
            <a:avLst/>
          </a:prstGeom>
          <a:solidFill>
            <a:srgbClr val="E1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l-PL" sz="1000" dirty="0">
                <a:solidFill>
                  <a:srgbClr val="002060"/>
                </a:solidFill>
              </a:rPr>
              <a:t>Wykaz </a:t>
            </a:r>
          </a:p>
          <a:p>
            <a:pPr algn="ctr"/>
            <a:r>
              <a:rPr lang="pl-PL" sz="800" dirty="0">
                <a:solidFill>
                  <a:srgbClr val="002060"/>
                </a:solidFill>
              </a:rPr>
              <a:t>absolwentów</a:t>
            </a:r>
            <a:br>
              <a:rPr lang="pl-PL" sz="800" dirty="0">
                <a:solidFill>
                  <a:srgbClr val="002060"/>
                </a:solidFill>
              </a:rPr>
            </a:br>
            <a:r>
              <a:rPr lang="pl-PL" sz="800" dirty="0">
                <a:solidFill>
                  <a:srgbClr val="002060"/>
                </a:solidFill>
              </a:rPr>
              <a:t>techników </a:t>
            </a:r>
          </a:p>
          <a:p>
            <a:pPr algn="ctr"/>
            <a:r>
              <a:rPr lang="pl-PL" sz="1000" dirty="0">
                <a:solidFill>
                  <a:srgbClr val="002060"/>
                </a:solidFill>
              </a:rPr>
              <a:t>w SIOEPKZ</a:t>
            </a:r>
          </a:p>
        </p:txBody>
      </p:sp>
    </p:spTree>
    <p:extLst>
      <p:ext uri="{BB962C8B-B14F-4D97-AF65-F5344CB8AC3E}">
        <p14:creationId xmlns:p14="http://schemas.microsoft.com/office/powerpoint/2010/main" val="31854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32372B5-6A8F-4EBF-A276-05D611603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49" y="4509120"/>
            <a:ext cx="8582669" cy="1644859"/>
          </a:xfrm>
          <a:prstGeom prst="rect">
            <a:avLst/>
          </a:prstGeom>
        </p:spPr>
      </p:pic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53E4A655-D855-48AD-AD8F-77BE5A3928E8}"/>
              </a:ext>
            </a:extLst>
          </p:cNvPr>
          <p:cNvSpPr txBox="1">
            <a:spLocks/>
          </p:cNvSpPr>
          <p:nvPr/>
        </p:nvSpPr>
        <p:spPr>
          <a:xfrm>
            <a:off x="391064" y="1335724"/>
            <a:ext cx="7886700" cy="65398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700" dirty="0">
                <a:solidFill>
                  <a:srgbClr val="002060"/>
                </a:solidFill>
                <a:latin typeface="+mn-lt"/>
              </a:rPr>
              <a:t>Umowy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F28C33A-1DF1-4F19-BD5F-BDE6AD144DD1}"/>
              </a:ext>
            </a:extLst>
          </p:cNvPr>
          <p:cNvSpPr/>
          <p:nvPr/>
        </p:nvSpPr>
        <p:spPr>
          <a:xfrm>
            <a:off x="268135" y="1962533"/>
            <a:ext cx="8582669" cy="24006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1" indent="-285750" algn="just">
              <a:spcBef>
                <a:spcPts val="12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000" dirty="0">
                <a:solidFill>
                  <a:srgbClr val="002060"/>
                </a:solidFill>
              </a:rPr>
              <a:t>W systemie UMOWY – należy wygenerować umowy dla egzaminatorów (E) 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002060"/>
                </a:solidFill>
              </a:rPr>
              <a:t>i asystentów technicznych (</a:t>
            </a:r>
            <a:r>
              <a:rPr lang="pl-PL" sz="2000" dirty="0" err="1">
                <a:solidFill>
                  <a:srgbClr val="002060"/>
                </a:solidFill>
              </a:rPr>
              <a:t>AsT</a:t>
            </a:r>
            <a:r>
              <a:rPr lang="pl-PL" sz="2000" dirty="0">
                <a:solidFill>
                  <a:srgbClr val="002060"/>
                </a:solidFill>
              </a:rPr>
              <a:t>). </a:t>
            </a:r>
          </a:p>
          <a:p>
            <a:pPr marL="332185" indent="-332185" algn="just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altLang="pl-PL" sz="2000" dirty="0">
                <a:solidFill>
                  <a:srgbClr val="002060"/>
                </a:solidFill>
              </a:rPr>
              <a:t>Do systemu UMOWY logowanie odbywa się ze strony www.oke.krakow.pl. </a:t>
            </a:r>
          </a:p>
          <a:p>
            <a:pPr marL="332185" indent="-332185" algn="just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altLang="pl-PL" sz="2000" dirty="0">
                <a:solidFill>
                  <a:srgbClr val="002060"/>
                </a:solidFill>
              </a:rPr>
              <a:t>Login i hasło są takie same jak przy logowaniu do systemu SMOK/OBIEG.</a:t>
            </a:r>
          </a:p>
          <a:p>
            <a:pPr marL="285750" lvl="1" indent="-285750" algn="just">
              <a:spcBef>
                <a:spcPts val="12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000" dirty="0">
                <a:solidFill>
                  <a:srgbClr val="002060"/>
                </a:solidFill>
              </a:rPr>
              <a:t>Umowy należy dodawać w projektach oznaczonych kodem szkoły, która zaplanowała egzamin (należy zalogować się na odpowiednią szkołę).</a:t>
            </a:r>
          </a:p>
        </p:txBody>
      </p:sp>
    </p:spTree>
    <p:extLst>
      <p:ext uri="{BB962C8B-B14F-4D97-AF65-F5344CB8AC3E}">
        <p14:creationId xmlns:p14="http://schemas.microsoft.com/office/powerpoint/2010/main" val="165865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427373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4EDB8FAE-3D34-4F9E-9C97-C6415C262653}"/>
              </a:ext>
            </a:extLst>
          </p:cNvPr>
          <p:cNvSpPr txBox="1">
            <a:spLocks/>
          </p:cNvSpPr>
          <p:nvPr/>
        </p:nvSpPr>
        <p:spPr>
          <a:xfrm>
            <a:off x="289636" y="1387170"/>
            <a:ext cx="8536528" cy="65398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700" dirty="0">
                <a:solidFill>
                  <a:srgbClr val="002060"/>
                </a:solidFill>
                <a:latin typeface="+mn-lt"/>
              </a:rPr>
              <a:t> Umowy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AFB0B441-01C1-4ADB-87AE-F5F4E1320D1B}"/>
              </a:ext>
            </a:extLst>
          </p:cNvPr>
          <p:cNvSpPr txBox="1">
            <a:spLocks/>
          </p:cNvSpPr>
          <p:nvPr/>
        </p:nvSpPr>
        <p:spPr>
          <a:xfrm>
            <a:off x="303735" y="2041152"/>
            <a:ext cx="8536529" cy="3751078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2185" indent="-332185" algn="just">
              <a:lnSpc>
                <a:spcPct val="100000"/>
              </a:lnSpc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</a:rPr>
              <a:t>Umowy muszą być wygenerowane przed rozpoczęciem pracy egzaminatora/asystenta technicznego w danym OE.</a:t>
            </a:r>
          </a:p>
          <a:p>
            <a:pPr marL="332185" indent="-332185" algn="just">
              <a:lnSpc>
                <a:spcPct val="100000"/>
              </a:lnSpc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B050"/>
                </a:solidFill>
              </a:rPr>
              <a:t>Zmiany w systemie Umów: wszystkie umowy z </a:t>
            </a:r>
            <a:r>
              <a:rPr lang="pl-PL" sz="1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podpisem elektronicznym. </a:t>
            </a:r>
          </a:p>
          <a:p>
            <a:pPr marL="332185" indent="-332185" algn="just">
              <a:lnSpc>
                <a:spcPct val="100000"/>
              </a:lnSpc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endParaRPr lang="pl-PL" altLang="pl-PL" sz="1800" dirty="0">
              <a:solidFill>
                <a:srgbClr val="002060"/>
              </a:solidFill>
            </a:endParaRPr>
          </a:p>
          <a:p>
            <a:pPr marL="332185" lvl="1" indent="-332185" algn="just">
              <a:lnSpc>
                <a:spcPct val="100000"/>
              </a:lnSpc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endParaRPr lang="pl-PL" sz="1800" dirty="0">
              <a:solidFill>
                <a:srgbClr val="002060"/>
              </a:solidFill>
              <a:highlight>
                <a:srgbClr val="FFC1C1"/>
              </a:highlight>
            </a:endParaRPr>
          </a:p>
          <a:p>
            <a:pPr marL="0" indent="0" algn="ctr">
              <a:lnSpc>
                <a:spcPct val="120000"/>
              </a:lnSpc>
              <a:spcBef>
                <a:spcPts val="450"/>
              </a:spcBef>
              <a:buClr>
                <a:srgbClr val="002060"/>
              </a:buClr>
              <a:buNone/>
              <a:defRPr/>
            </a:pPr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E780336-E2C2-4BE5-BD9D-4043821A1EED}"/>
              </a:ext>
            </a:extLst>
          </p:cNvPr>
          <p:cNvSpPr txBox="1"/>
          <p:nvPr/>
        </p:nvSpPr>
        <p:spPr>
          <a:xfrm>
            <a:off x="303735" y="5923258"/>
            <a:ext cx="8536529" cy="4370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lnSpc>
                <a:spcPct val="120000"/>
              </a:lnSpc>
              <a:spcBef>
                <a:spcPts val="450"/>
              </a:spcBef>
              <a:buClr>
                <a:srgbClr val="002060"/>
              </a:buClr>
              <a:buNone/>
              <a:defRPr/>
            </a:pPr>
            <a:r>
              <a:rPr lang="pl-PL" sz="2000" dirty="0">
                <a:solidFill>
                  <a:srgbClr val="C00000"/>
                </a:solidFill>
              </a:rPr>
              <a:t>Nie należy wystawiać zaświadczeń dla egzaminatorów przed egzaminem!!!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8B7849F-83A0-4C29-B02C-8B60EE7E0E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8832" b="12056"/>
          <a:stretch/>
        </p:blipFill>
        <p:spPr>
          <a:xfrm>
            <a:off x="395536" y="3212976"/>
            <a:ext cx="5222129" cy="115212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2341F64-DE09-4335-AE22-DFE96B70B4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29" r="33566" b="12818"/>
          <a:stretch/>
        </p:blipFill>
        <p:spPr>
          <a:xfrm>
            <a:off x="5076056" y="4536279"/>
            <a:ext cx="3024336" cy="106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0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8CBE7D60-A6FD-418A-AB8D-677D9BCB7C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t="11414" r="11764" b="12121"/>
          <a:stretch/>
        </p:blipFill>
        <p:spPr>
          <a:xfrm>
            <a:off x="1907704" y="2636912"/>
            <a:ext cx="1080120" cy="108012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8D0047B-D678-4888-AFBE-A57FE0AB7D50}"/>
              </a:ext>
            </a:extLst>
          </p:cNvPr>
          <p:cNvSpPr txBox="1"/>
          <p:nvPr/>
        </p:nvSpPr>
        <p:spPr>
          <a:xfrm>
            <a:off x="2123728" y="269962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002060"/>
                </a:solidFill>
              </a:rPr>
              <a:t>UMOWA z OE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70367E9-346E-4BDB-8CCA-86BE854E4A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8"/>
          <a:stretch/>
        </p:blipFill>
        <p:spPr>
          <a:xfrm>
            <a:off x="969385" y="1196752"/>
            <a:ext cx="802510" cy="576064"/>
          </a:xfrm>
          <a:prstGeom prst="rect">
            <a:avLst/>
          </a:prstGeom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F9CA2962-9A41-42D5-8CB9-4D8753070C02}"/>
              </a:ext>
            </a:extLst>
          </p:cNvPr>
          <p:cNvGrpSpPr/>
          <p:nvPr/>
        </p:nvGrpSpPr>
        <p:grpSpPr>
          <a:xfrm>
            <a:off x="467544" y="3933056"/>
            <a:ext cx="1125502" cy="1224135"/>
            <a:chOff x="467544" y="3933056"/>
            <a:chExt cx="1125502" cy="1224135"/>
          </a:xfrm>
        </p:grpSpPr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282710EF-5D12-4847-8E92-3A05A5632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r="25570" b="9999"/>
            <a:stretch/>
          </p:blipFill>
          <p:spPr>
            <a:xfrm>
              <a:off x="467544" y="3933056"/>
              <a:ext cx="1125502" cy="1224135"/>
            </a:xfrm>
            <a:prstGeom prst="rect">
              <a:avLst/>
            </a:prstGeom>
          </p:spPr>
        </p:pic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454A4C56-D751-4B36-8B6B-9A1130FE16DD}"/>
                </a:ext>
              </a:extLst>
            </p:cNvPr>
            <p:cNvSpPr txBox="1"/>
            <p:nvPr/>
          </p:nvSpPr>
          <p:spPr>
            <a:xfrm>
              <a:off x="526565" y="4006805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200" dirty="0">
                  <a:solidFill>
                    <a:srgbClr val="002060"/>
                  </a:solidFill>
                </a:rPr>
                <a:t>Cz. pisemna -</a:t>
              </a:r>
            </a:p>
            <a:p>
              <a:pPr algn="ctr"/>
              <a:r>
                <a:rPr lang="pl-PL" sz="1200" dirty="0">
                  <a:solidFill>
                    <a:srgbClr val="002060"/>
                  </a:solidFill>
                </a:rPr>
                <a:t>próbne </a:t>
              </a:r>
              <a:br>
                <a:rPr lang="pl-PL" sz="1200" dirty="0">
                  <a:solidFill>
                    <a:srgbClr val="002060"/>
                  </a:solidFill>
                </a:rPr>
              </a:br>
              <a:r>
                <a:rPr lang="pl-PL" sz="1200" dirty="0">
                  <a:solidFill>
                    <a:srgbClr val="002060"/>
                  </a:solidFill>
                </a:rPr>
                <a:t>uruchomienie</a:t>
              </a:r>
            </a:p>
          </p:txBody>
        </p:sp>
      </p:grp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33CAA729-EAD5-464B-99F4-14DAE17E83EF}"/>
              </a:ext>
            </a:extLst>
          </p:cNvPr>
          <p:cNvSpPr/>
          <p:nvPr/>
        </p:nvSpPr>
        <p:spPr>
          <a:xfrm>
            <a:off x="3252138" y="2780928"/>
            <a:ext cx="5403198" cy="504056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Wskazania do przygotowania stanowisk w SIOEPKZ</a:t>
            </a:r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6F3A8136-EAFC-4ADE-A108-9FB0DC279E2B}"/>
              </a:ext>
            </a:extLst>
          </p:cNvPr>
          <p:cNvSpPr/>
          <p:nvPr/>
        </p:nvSpPr>
        <p:spPr>
          <a:xfrm>
            <a:off x="403743" y="1844824"/>
            <a:ext cx="1368152" cy="5760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dirty="0">
                <a:solidFill>
                  <a:schemeClr val="tx2"/>
                </a:solidFill>
              </a:rPr>
              <a:t>Zespoły nadzorujące</a:t>
            </a: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2F8878E8-FE4F-49FF-990D-E091747E21BE}"/>
              </a:ext>
            </a:extLst>
          </p:cNvPr>
          <p:cNvSpPr/>
          <p:nvPr/>
        </p:nvSpPr>
        <p:spPr>
          <a:xfrm>
            <a:off x="3246208" y="5877272"/>
            <a:ext cx="3927041" cy="432048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Wygenerowanie umów dla E i </a:t>
            </a:r>
            <a:r>
              <a:rPr lang="pl-PL" sz="2000" dirty="0" err="1"/>
              <a:t>AsT</a:t>
            </a:r>
            <a:endParaRPr lang="pl-PL" sz="2000" dirty="0"/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DD7674CA-971B-40E2-98A2-AFE42932815C}"/>
              </a:ext>
            </a:extLst>
          </p:cNvPr>
          <p:cNvSpPr/>
          <p:nvPr/>
        </p:nvSpPr>
        <p:spPr>
          <a:xfrm>
            <a:off x="3252137" y="5373216"/>
            <a:ext cx="3927041" cy="432048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Przygotowanie stanowisk</a:t>
            </a:r>
          </a:p>
        </p:txBody>
      </p:sp>
      <p:sp>
        <p:nvSpPr>
          <p:cNvPr id="20" name="Prostokąt: zagięty narożnik 19">
            <a:extLst>
              <a:ext uri="{FF2B5EF4-FFF2-40B4-BE49-F238E27FC236}">
                <a16:creationId xmlns:a16="http://schemas.microsoft.com/office/drawing/2014/main" id="{98F92A3E-DA39-4D05-8366-92C739EAA088}"/>
              </a:ext>
            </a:extLst>
          </p:cNvPr>
          <p:cNvSpPr/>
          <p:nvPr/>
        </p:nvSpPr>
        <p:spPr>
          <a:xfrm>
            <a:off x="323486" y="1204474"/>
            <a:ext cx="719120" cy="568342"/>
          </a:xfrm>
          <a:prstGeom prst="foldedCorner">
            <a:avLst/>
          </a:prstGeom>
          <a:solidFill>
            <a:srgbClr val="E1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l-PL" sz="1000" dirty="0">
                <a:solidFill>
                  <a:srgbClr val="002060"/>
                </a:solidFill>
              </a:rPr>
              <a:t>Wykaz </a:t>
            </a:r>
          </a:p>
          <a:p>
            <a:pPr algn="ctr"/>
            <a:r>
              <a:rPr lang="pl-PL" sz="800" dirty="0">
                <a:solidFill>
                  <a:srgbClr val="002060"/>
                </a:solidFill>
              </a:rPr>
              <a:t>absolwentów</a:t>
            </a:r>
            <a:br>
              <a:rPr lang="pl-PL" sz="800" dirty="0">
                <a:solidFill>
                  <a:srgbClr val="002060"/>
                </a:solidFill>
              </a:rPr>
            </a:br>
            <a:r>
              <a:rPr lang="pl-PL" sz="800" dirty="0">
                <a:solidFill>
                  <a:srgbClr val="002060"/>
                </a:solidFill>
              </a:rPr>
              <a:t>techników </a:t>
            </a:r>
          </a:p>
          <a:p>
            <a:pPr algn="ctr"/>
            <a:r>
              <a:rPr lang="pl-PL" sz="1000" dirty="0">
                <a:solidFill>
                  <a:srgbClr val="002060"/>
                </a:solidFill>
              </a:rPr>
              <a:t>w SIOEPKZ</a:t>
            </a:r>
          </a:p>
        </p:txBody>
      </p:sp>
    </p:spTree>
    <p:extLst>
      <p:ext uri="{BB962C8B-B14F-4D97-AF65-F5344CB8AC3E}">
        <p14:creationId xmlns:p14="http://schemas.microsoft.com/office/powerpoint/2010/main" val="245774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2327880F-041A-4F7A-ACEF-6D262ED1CF9C}"/>
              </a:ext>
            </a:extLst>
          </p:cNvPr>
          <p:cNvSpPr txBox="1">
            <a:spLocks/>
          </p:cNvSpPr>
          <p:nvPr/>
        </p:nvSpPr>
        <p:spPr>
          <a:xfrm>
            <a:off x="323528" y="1344727"/>
            <a:ext cx="8496944" cy="62672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700" dirty="0">
                <a:solidFill>
                  <a:srgbClr val="002060"/>
                </a:solidFill>
                <a:latin typeface="+mn-lt"/>
              </a:rPr>
              <a:t>  Należy pamiętać o:</a:t>
            </a:r>
          </a:p>
        </p:txBody>
      </p:sp>
      <p:sp>
        <p:nvSpPr>
          <p:cNvPr id="10" name="Symbol zastępczy zawartości 4">
            <a:extLst>
              <a:ext uri="{FF2B5EF4-FFF2-40B4-BE49-F238E27FC236}">
                <a16:creationId xmlns:a16="http://schemas.microsoft.com/office/drawing/2014/main" id="{62595943-F45E-49B5-86EC-02AA6C38235F}"/>
              </a:ext>
            </a:extLst>
          </p:cNvPr>
          <p:cNvSpPr txBox="1">
            <a:spLocks/>
          </p:cNvSpPr>
          <p:nvPr/>
        </p:nvSpPr>
        <p:spPr>
          <a:xfrm>
            <a:off x="251520" y="2042674"/>
            <a:ext cx="8568952" cy="3861018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324000" algn="just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2700" dirty="0">
                <a:solidFill>
                  <a:srgbClr val="002060"/>
                </a:solidFill>
              </a:rPr>
              <a:t>poinformowaniu zdających o miejscu i terminie egzaminu oraz o potrzebie aktualizacji adresu e-mail w portalu zdającego. Poprawny adres e-mail jest niezbędny m.in. do resetu hasła. Zaznaczanie notyfikacji;</a:t>
            </a:r>
          </a:p>
          <a:p>
            <a:pPr marL="324000" indent="-324000" algn="just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2700" dirty="0">
                <a:solidFill>
                  <a:srgbClr val="002060"/>
                </a:solidFill>
              </a:rPr>
              <a:t>zaznaczeniu w SIOEPKZ oraz przesłaniu do OKE w Krakowie, przed egzaminem, informacji o laureatach (może być e-mail zawierający skan zaświadczenia o uzyskaniu tytułu laureata lub finalisty);</a:t>
            </a:r>
          </a:p>
          <a:p>
            <a:pPr marL="324000" indent="-324000" algn="just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2700" dirty="0">
                <a:solidFill>
                  <a:srgbClr val="002060"/>
                </a:solidFill>
              </a:rPr>
              <a:t>sprawdzeniu informacji o dostosowaniach</a:t>
            </a:r>
          </a:p>
          <a:p>
            <a:pPr marL="781200" lvl="1" indent="-324000" algn="just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2300" dirty="0">
                <a:solidFill>
                  <a:srgbClr val="002060"/>
                </a:solidFill>
              </a:rPr>
              <a:t>można wprowadzić zmiany dotyczące czasu egzaminu, nauczyciela wspomagającego,</a:t>
            </a:r>
          </a:p>
          <a:p>
            <a:pPr marL="781200" lvl="1" indent="-324000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2300" dirty="0">
                <a:solidFill>
                  <a:srgbClr val="002060"/>
                </a:solidFill>
              </a:rPr>
              <a:t> </a:t>
            </a:r>
            <a:r>
              <a:rPr lang="pl-PL" sz="2300" b="1" u="sng" dirty="0">
                <a:solidFill>
                  <a:srgbClr val="002060"/>
                </a:solidFill>
              </a:rPr>
              <a:t>nie można </a:t>
            </a:r>
            <a:r>
              <a:rPr lang="pl-PL" sz="2300" dirty="0">
                <a:solidFill>
                  <a:srgbClr val="002060"/>
                </a:solidFill>
              </a:rPr>
              <a:t>zmieniać typu arkusza bez uzyskania zgody OKE w Krakowie </a:t>
            </a:r>
            <a:br>
              <a:rPr lang="pl-PL" sz="2300" dirty="0">
                <a:solidFill>
                  <a:srgbClr val="002060"/>
                </a:solidFill>
              </a:rPr>
            </a:br>
            <a:r>
              <a:rPr lang="pl-PL" sz="2300" dirty="0">
                <a:solidFill>
                  <a:srgbClr val="002060"/>
                </a:solidFill>
              </a:rPr>
              <a:t>(zgłoszenie na adres e-mail: </a:t>
            </a:r>
            <a:r>
              <a:rPr lang="pl-PL" sz="23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wez@oke.krakow.pl</a:t>
            </a:r>
            <a:r>
              <a:rPr lang="pl-PL" sz="2300" dirty="0">
                <a:solidFill>
                  <a:srgbClr val="0070C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4816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kąt 25">
            <a:extLst>
              <a:ext uri="{FF2B5EF4-FFF2-40B4-BE49-F238E27FC236}">
                <a16:creationId xmlns:a16="http://schemas.microsoft.com/office/drawing/2014/main" id="{561F4E74-E1A1-4B6B-BC13-5F39213049C0}"/>
              </a:ext>
            </a:extLst>
          </p:cNvPr>
          <p:cNvSpPr/>
          <p:nvPr/>
        </p:nvSpPr>
        <p:spPr>
          <a:xfrm>
            <a:off x="539552" y="1353440"/>
            <a:ext cx="792088" cy="419376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D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DBEF2295-F9FE-4B38-80EA-E2360FF6F10A}"/>
              </a:ext>
            </a:extLst>
          </p:cNvPr>
          <p:cNvSpPr/>
          <p:nvPr/>
        </p:nvSpPr>
        <p:spPr>
          <a:xfrm>
            <a:off x="1835696" y="1438120"/>
            <a:ext cx="6221644" cy="216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002060"/>
                </a:solidFill>
              </a:rPr>
              <a:t>CZĘŚĆ PISEMNA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BD80EE56-1BEE-4779-95C5-9AF7BB486A21}"/>
              </a:ext>
            </a:extLst>
          </p:cNvPr>
          <p:cNvSpPr/>
          <p:nvPr/>
        </p:nvSpPr>
        <p:spPr>
          <a:xfrm>
            <a:off x="467544" y="2708920"/>
            <a:ext cx="1152128" cy="28803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002060"/>
                </a:solidFill>
              </a:rPr>
              <a:t>PISEMNA</a:t>
            </a: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9F67830F-DC9E-420E-AB29-2B5985C1EEBC}"/>
              </a:ext>
            </a:extLst>
          </p:cNvPr>
          <p:cNvSpPr/>
          <p:nvPr/>
        </p:nvSpPr>
        <p:spPr>
          <a:xfrm>
            <a:off x="526843" y="1842579"/>
            <a:ext cx="7546505" cy="216000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002060"/>
                </a:solidFill>
              </a:rPr>
              <a:t>PRAKTYCZNY DK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0C1AF7A9-613B-47D9-BAE1-0A98D89D822A}"/>
              </a:ext>
            </a:extLst>
          </p:cNvPr>
          <p:cNvSpPr/>
          <p:nvPr/>
        </p:nvSpPr>
        <p:spPr>
          <a:xfrm>
            <a:off x="472659" y="4091122"/>
            <a:ext cx="2587173" cy="216000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002060"/>
                </a:solidFill>
              </a:rPr>
              <a:t>PRAKTYCZNY DK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9A3EE1A0-5EC8-480F-8DCE-3927C7AB6923}"/>
              </a:ext>
            </a:extLst>
          </p:cNvPr>
          <p:cNvSpPr/>
          <p:nvPr/>
        </p:nvSpPr>
        <p:spPr>
          <a:xfrm>
            <a:off x="467543" y="3126693"/>
            <a:ext cx="7546505" cy="216000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002060"/>
                </a:solidFill>
              </a:rPr>
              <a:t>PRAKTYCZNY DK</a:t>
            </a:r>
          </a:p>
        </p:txBody>
      </p:sp>
    </p:spTree>
    <p:extLst>
      <p:ext uri="{BB962C8B-B14F-4D97-AF65-F5344CB8AC3E}">
        <p14:creationId xmlns:p14="http://schemas.microsoft.com/office/powerpoint/2010/main" val="311067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11" grpId="0" animBg="1"/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7457681E-ABD0-4D96-8692-43F29ED357EC}"/>
              </a:ext>
            </a:extLst>
          </p:cNvPr>
          <p:cNvSpPr/>
          <p:nvPr/>
        </p:nvSpPr>
        <p:spPr>
          <a:xfrm>
            <a:off x="417476" y="1660654"/>
            <a:ext cx="6912768" cy="2160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AUD.02 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CE51B7A-48DE-4356-9982-9E1ED9F0EDBE}"/>
              </a:ext>
            </a:extLst>
          </p:cNvPr>
          <p:cNvSpPr/>
          <p:nvPr/>
        </p:nvSpPr>
        <p:spPr>
          <a:xfrm>
            <a:off x="5979881" y="3595139"/>
            <a:ext cx="2736304" cy="180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BUD.19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DAF188A-C52F-43F0-B58E-063781862A78}"/>
              </a:ext>
            </a:extLst>
          </p:cNvPr>
          <p:cNvSpPr/>
          <p:nvPr/>
        </p:nvSpPr>
        <p:spPr>
          <a:xfrm>
            <a:off x="411143" y="2689676"/>
            <a:ext cx="5481479" cy="18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BUD.14;  PGF.07;  INF.03;  EKA.04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2AF27DD0-BC0F-46DA-8D49-5E9E4844963D}"/>
              </a:ext>
            </a:extLst>
          </p:cNvPr>
          <p:cNvSpPr/>
          <p:nvPr/>
        </p:nvSpPr>
        <p:spPr>
          <a:xfrm>
            <a:off x="412817" y="5201283"/>
            <a:ext cx="1368152" cy="180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BUD.19 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5914A545-06F3-4F94-8855-07D710341CD6}"/>
              </a:ext>
            </a:extLst>
          </p:cNvPr>
          <p:cNvSpPr/>
          <p:nvPr/>
        </p:nvSpPr>
        <p:spPr>
          <a:xfrm>
            <a:off x="3211210" y="2926098"/>
            <a:ext cx="4680520" cy="18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AUD.05  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78AACD5-2A36-4A32-803B-C5FBB5458653}"/>
              </a:ext>
            </a:extLst>
          </p:cNvPr>
          <p:cNvSpPr/>
          <p:nvPr/>
        </p:nvSpPr>
        <p:spPr>
          <a:xfrm>
            <a:off x="4579362" y="3163628"/>
            <a:ext cx="2736304" cy="18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BUD.15;  INF.04;  TWO.06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9A5D59C-908B-4D6C-B95E-E68EAB836854}"/>
              </a:ext>
            </a:extLst>
          </p:cNvPr>
          <p:cNvSpPr/>
          <p:nvPr/>
        </p:nvSpPr>
        <p:spPr>
          <a:xfrm>
            <a:off x="411143" y="3157924"/>
            <a:ext cx="4033074" cy="18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HAN.02;  MEC.09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2968C6D-AA56-4987-8B7E-4067135022B4}"/>
              </a:ext>
            </a:extLst>
          </p:cNvPr>
          <p:cNvSpPr/>
          <p:nvPr/>
        </p:nvSpPr>
        <p:spPr>
          <a:xfrm>
            <a:off x="5950934" y="2688568"/>
            <a:ext cx="1495053" cy="18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BUD.25; INF.10; EKA.06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99F996D-DBBC-4F54-B7D1-E9090E1F6DF8}"/>
              </a:ext>
            </a:extLst>
          </p:cNvPr>
          <p:cNvSpPr/>
          <p:nvPr/>
        </p:nvSpPr>
        <p:spPr>
          <a:xfrm>
            <a:off x="3211210" y="3382087"/>
            <a:ext cx="4104455" cy="18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MEC.10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D26741CA-95D4-4814-A613-7DC644E7A511}"/>
              </a:ext>
            </a:extLst>
          </p:cNvPr>
          <p:cNvSpPr/>
          <p:nvPr/>
        </p:nvSpPr>
        <p:spPr>
          <a:xfrm>
            <a:off x="7385149" y="1689436"/>
            <a:ext cx="807146" cy="18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AUD.10</a:t>
            </a: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82AD6804-544F-452F-A51A-E05EC8D0A4E6}"/>
              </a:ext>
            </a:extLst>
          </p:cNvPr>
          <p:cNvGrpSpPr/>
          <p:nvPr/>
        </p:nvGrpSpPr>
        <p:grpSpPr>
          <a:xfrm>
            <a:off x="360902" y="1412888"/>
            <a:ext cx="8385048" cy="715612"/>
            <a:chOff x="396240" y="1242060"/>
            <a:chExt cx="8347710" cy="678180"/>
          </a:xfrm>
        </p:grpSpPr>
        <p:cxnSp>
          <p:nvCxnSpPr>
            <p:cNvPr id="15" name="Łącznik prostoliniowy 3650">
              <a:extLst>
                <a:ext uri="{FF2B5EF4-FFF2-40B4-BE49-F238E27FC236}">
                  <a16:creationId xmlns:a16="http://schemas.microsoft.com/office/drawing/2014/main" id="{5EA3D9CE-85C6-4873-9662-D3A5D87F327F}"/>
                </a:ext>
              </a:extLst>
            </p:cNvPr>
            <p:cNvCxnSpPr/>
            <p:nvPr/>
          </p:nvCxnSpPr>
          <p:spPr>
            <a:xfrm>
              <a:off x="39624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oliniowy 3651">
              <a:extLst>
                <a:ext uri="{FF2B5EF4-FFF2-40B4-BE49-F238E27FC236}">
                  <a16:creationId xmlns:a16="http://schemas.microsoft.com/office/drawing/2014/main" id="{0B7A3CE4-768E-4070-97B6-680472DEEE6E}"/>
                </a:ext>
              </a:extLst>
            </p:cNvPr>
            <p:cNvCxnSpPr/>
            <p:nvPr/>
          </p:nvCxnSpPr>
          <p:spPr>
            <a:xfrm>
              <a:off x="1787525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oliniowy 3652">
              <a:extLst>
                <a:ext uri="{FF2B5EF4-FFF2-40B4-BE49-F238E27FC236}">
                  <a16:creationId xmlns:a16="http://schemas.microsoft.com/office/drawing/2014/main" id="{3CFE635B-4F72-4091-AC10-89B8A9AB9B36}"/>
                </a:ext>
              </a:extLst>
            </p:cNvPr>
            <p:cNvCxnSpPr/>
            <p:nvPr/>
          </p:nvCxnSpPr>
          <p:spPr>
            <a:xfrm>
              <a:off x="317881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oliniowy 3653">
              <a:extLst>
                <a:ext uri="{FF2B5EF4-FFF2-40B4-BE49-F238E27FC236}">
                  <a16:creationId xmlns:a16="http://schemas.microsoft.com/office/drawing/2014/main" id="{8C9E681A-3988-4427-978C-0D2EDF09B21D}"/>
                </a:ext>
              </a:extLst>
            </p:cNvPr>
            <p:cNvCxnSpPr/>
            <p:nvPr/>
          </p:nvCxnSpPr>
          <p:spPr>
            <a:xfrm>
              <a:off x="4570095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oliniowy 3654">
              <a:extLst>
                <a:ext uri="{FF2B5EF4-FFF2-40B4-BE49-F238E27FC236}">
                  <a16:creationId xmlns:a16="http://schemas.microsoft.com/office/drawing/2014/main" id="{BB2BF3E6-BDBB-430C-875D-FC44808FE5DB}"/>
                </a:ext>
              </a:extLst>
            </p:cNvPr>
            <p:cNvCxnSpPr/>
            <p:nvPr/>
          </p:nvCxnSpPr>
          <p:spPr>
            <a:xfrm>
              <a:off x="596138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oliniowy 3655">
              <a:extLst>
                <a:ext uri="{FF2B5EF4-FFF2-40B4-BE49-F238E27FC236}">
                  <a16:creationId xmlns:a16="http://schemas.microsoft.com/office/drawing/2014/main" id="{2A8B2811-E3EB-4619-BA38-AB35A442AB03}"/>
                </a:ext>
              </a:extLst>
            </p:cNvPr>
            <p:cNvCxnSpPr/>
            <p:nvPr/>
          </p:nvCxnSpPr>
          <p:spPr>
            <a:xfrm>
              <a:off x="7352665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oliniowy 3656">
              <a:extLst>
                <a:ext uri="{FF2B5EF4-FFF2-40B4-BE49-F238E27FC236}">
                  <a16:creationId xmlns:a16="http://schemas.microsoft.com/office/drawing/2014/main" id="{0791CCE7-A180-423E-89B9-5413E811B275}"/>
                </a:ext>
              </a:extLst>
            </p:cNvPr>
            <p:cNvCxnSpPr/>
            <p:nvPr/>
          </p:nvCxnSpPr>
          <p:spPr>
            <a:xfrm>
              <a:off x="874395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BE1F919A-5282-40F9-9CCE-308650654039}"/>
              </a:ext>
            </a:extLst>
          </p:cNvPr>
          <p:cNvGrpSpPr/>
          <p:nvPr/>
        </p:nvGrpSpPr>
        <p:grpSpPr>
          <a:xfrm>
            <a:off x="379476" y="5167976"/>
            <a:ext cx="8385048" cy="1232829"/>
            <a:chOff x="396240" y="1242060"/>
            <a:chExt cx="8347710" cy="678180"/>
          </a:xfrm>
        </p:grpSpPr>
        <p:cxnSp>
          <p:nvCxnSpPr>
            <p:cNvPr id="31" name="Łącznik prostoliniowy 3650">
              <a:extLst>
                <a:ext uri="{FF2B5EF4-FFF2-40B4-BE49-F238E27FC236}">
                  <a16:creationId xmlns:a16="http://schemas.microsoft.com/office/drawing/2014/main" id="{B1F6E86E-8F3C-41EB-A9C3-38AD63DCA3EA}"/>
                </a:ext>
              </a:extLst>
            </p:cNvPr>
            <p:cNvCxnSpPr/>
            <p:nvPr/>
          </p:nvCxnSpPr>
          <p:spPr>
            <a:xfrm>
              <a:off x="39624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Łącznik prostoliniowy 3651">
              <a:extLst>
                <a:ext uri="{FF2B5EF4-FFF2-40B4-BE49-F238E27FC236}">
                  <a16:creationId xmlns:a16="http://schemas.microsoft.com/office/drawing/2014/main" id="{73329FF7-93EB-4CEA-97D3-42ECC170F813}"/>
                </a:ext>
              </a:extLst>
            </p:cNvPr>
            <p:cNvCxnSpPr/>
            <p:nvPr/>
          </p:nvCxnSpPr>
          <p:spPr>
            <a:xfrm>
              <a:off x="1787525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Łącznik prostoliniowy 3652">
              <a:extLst>
                <a:ext uri="{FF2B5EF4-FFF2-40B4-BE49-F238E27FC236}">
                  <a16:creationId xmlns:a16="http://schemas.microsoft.com/office/drawing/2014/main" id="{5760646A-284B-458C-B72A-84F5E03072CE}"/>
                </a:ext>
              </a:extLst>
            </p:cNvPr>
            <p:cNvCxnSpPr/>
            <p:nvPr/>
          </p:nvCxnSpPr>
          <p:spPr>
            <a:xfrm>
              <a:off x="317881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Łącznik prostoliniowy 3653">
              <a:extLst>
                <a:ext uri="{FF2B5EF4-FFF2-40B4-BE49-F238E27FC236}">
                  <a16:creationId xmlns:a16="http://schemas.microsoft.com/office/drawing/2014/main" id="{3E1826B3-98DE-4A78-8F40-AEE82255A91F}"/>
                </a:ext>
              </a:extLst>
            </p:cNvPr>
            <p:cNvCxnSpPr/>
            <p:nvPr/>
          </p:nvCxnSpPr>
          <p:spPr>
            <a:xfrm>
              <a:off x="4570095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Łącznik prostoliniowy 3654">
              <a:extLst>
                <a:ext uri="{FF2B5EF4-FFF2-40B4-BE49-F238E27FC236}">
                  <a16:creationId xmlns:a16="http://schemas.microsoft.com/office/drawing/2014/main" id="{0026DB67-7797-4CCE-B15B-E4207BE600BB}"/>
                </a:ext>
              </a:extLst>
            </p:cNvPr>
            <p:cNvCxnSpPr/>
            <p:nvPr/>
          </p:nvCxnSpPr>
          <p:spPr>
            <a:xfrm>
              <a:off x="596138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Łącznik prostoliniowy 3655">
              <a:extLst>
                <a:ext uri="{FF2B5EF4-FFF2-40B4-BE49-F238E27FC236}">
                  <a16:creationId xmlns:a16="http://schemas.microsoft.com/office/drawing/2014/main" id="{9BC2E701-F771-403D-9223-99FBA2751696}"/>
                </a:ext>
              </a:extLst>
            </p:cNvPr>
            <p:cNvCxnSpPr/>
            <p:nvPr/>
          </p:nvCxnSpPr>
          <p:spPr>
            <a:xfrm>
              <a:off x="7352665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Łącznik prostoliniowy 3656">
              <a:extLst>
                <a:ext uri="{FF2B5EF4-FFF2-40B4-BE49-F238E27FC236}">
                  <a16:creationId xmlns:a16="http://schemas.microsoft.com/office/drawing/2014/main" id="{100E6478-828A-4019-8366-06E76309F4A2}"/>
                </a:ext>
              </a:extLst>
            </p:cNvPr>
            <p:cNvCxnSpPr/>
            <p:nvPr/>
          </p:nvCxnSpPr>
          <p:spPr>
            <a:xfrm>
              <a:off x="8743950" y="1242060"/>
              <a:ext cx="0" cy="67818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A38B65A3-B3D8-47D3-9BE3-31C8C074F22E}"/>
              </a:ext>
            </a:extLst>
          </p:cNvPr>
          <p:cNvSpPr txBox="1"/>
          <p:nvPr/>
        </p:nvSpPr>
        <p:spPr>
          <a:xfrm>
            <a:off x="533400" y="895350"/>
            <a:ext cx="1148254" cy="244602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ctr" defTabSz="914400">
              <a:buNone/>
            </a:pPr>
            <a:r>
              <a:rPr lang="pl-PL" sz="1200" b="1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PONIEDZIAŁEK</a:t>
            </a: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4DADA97E-DC0A-46B2-9D44-1AF6FF18CE33}"/>
              </a:ext>
            </a:extLst>
          </p:cNvPr>
          <p:cNvSpPr txBox="1"/>
          <p:nvPr/>
        </p:nvSpPr>
        <p:spPr>
          <a:xfrm>
            <a:off x="1981200" y="895350"/>
            <a:ext cx="1014250" cy="244602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ctr" defTabSz="914400">
              <a:buNone/>
            </a:pPr>
            <a:r>
              <a:rPr lang="pl-PL" sz="1200" b="1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WTOREK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A6A5EC75-A28C-4132-AB39-FBD56DCDB78F}"/>
              </a:ext>
            </a:extLst>
          </p:cNvPr>
          <p:cNvSpPr txBox="1"/>
          <p:nvPr/>
        </p:nvSpPr>
        <p:spPr>
          <a:xfrm>
            <a:off x="3255580" y="895350"/>
            <a:ext cx="1271750" cy="244602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ctr" defTabSz="914400">
              <a:buNone/>
            </a:pPr>
            <a:r>
              <a:rPr lang="pl-PL" sz="1200" b="1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ŚRODA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98732DFB-60C0-4AC3-9101-4246E8AD3C72}"/>
              </a:ext>
            </a:extLst>
          </p:cNvPr>
          <p:cNvSpPr txBox="1"/>
          <p:nvPr/>
        </p:nvSpPr>
        <p:spPr>
          <a:xfrm>
            <a:off x="4755930" y="895350"/>
            <a:ext cx="1014250" cy="244602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ctr" defTabSz="914400">
              <a:buNone/>
            </a:pPr>
            <a:r>
              <a:rPr lang="pl-PL" sz="1200" b="1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CZWARTEK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5332946F-1EAE-4C67-BC80-7B45986A1373}"/>
              </a:ext>
            </a:extLst>
          </p:cNvPr>
          <p:cNvSpPr txBox="1"/>
          <p:nvPr/>
        </p:nvSpPr>
        <p:spPr>
          <a:xfrm>
            <a:off x="6172200" y="895350"/>
            <a:ext cx="1014250" cy="244602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ctr" defTabSz="914400">
              <a:buNone/>
            </a:pPr>
            <a:r>
              <a:rPr lang="pl-PL" sz="1200" b="1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PIĄTEK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DB7716F8-02DF-4F62-BB81-C88358BF4295}"/>
              </a:ext>
            </a:extLst>
          </p:cNvPr>
          <p:cNvSpPr txBox="1"/>
          <p:nvPr/>
        </p:nvSpPr>
        <p:spPr>
          <a:xfrm>
            <a:off x="7522779" y="895350"/>
            <a:ext cx="1014250" cy="244602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ctr" defTabSz="914400">
              <a:buNone/>
            </a:pPr>
            <a:r>
              <a:rPr lang="pl-PL" sz="1200" b="1" i="0" noProof="0" dirty="0">
                <a:solidFill>
                  <a:srgbClr val="51A588"/>
                </a:solidFill>
                <a:latin typeface="Calibri"/>
                <a:ea typeface="+mn-ea"/>
                <a:cs typeface="+mn-cs"/>
              </a:rPr>
              <a:t>SO/N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57AF74B9-2373-4E91-A494-C7C3531FCEEE}"/>
              </a:ext>
            </a:extLst>
          </p:cNvPr>
          <p:cNvSpPr txBox="1"/>
          <p:nvPr/>
        </p:nvSpPr>
        <p:spPr>
          <a:xfrm>
            <a:off x="477792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3 czerwiec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B9CC9918-BC78-4410-93F9-5D669489C118}"/>
              </a:ext>
            </a:extLst>
          </p:cNvPr>
          <p:cNvSpPr txBox="1"/>
          <p:nvPr/>
        </p:nvSpPr>
        <p:spPr>
          <a:xfrm>
            <a:off x="1854639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6C20DB33-75C9-4D5B-8EDF-D861A8DF7B9B}"/>
              </a:ext>
            </a:extLst>
          </p:cNvPr>
          <p:cNvSpPr txBox="1"/>
          <p:nvPr/>
        </p:nvSpPr>
        <p:spPr>
          <a:xfrm>
            <a:off x="3260402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5F5CF476-07A6-45E6-A351-AEEE9991299B}"/>
              </a:ext>
            </a:extLst>
          </p:cNvPr>
          <p:cNvSpPr txBox="1"/>
          <p:nvPr/>
        </p:nvSpPr>
        <p:spPr>
          <a:xfrm>
            <a:off x="4639882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C4D8FCAC-1308-4ADF-9946-09CF10B934EF}"/>
              </a:ext>
            </a:extLst>
          </p:cNvPr>
          <p:cNvSpPr txBox="1"/>
          <p:nvPr/>
        </p:nvSpPr>
        <p:spPr>
          <a:xfrm>
            <a:off x="6040385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4F488B35-1728-40FE-A74C-418A9461281B}"/>
              </a:ext>
            </a:extLst>
          </p:cNvPr>
          <p:cNvSpPr txBox="1"/>
          <p:nvPr/>
        </p:nvSpPr>
        <p:spPr>
          <a:xfrm>
            <a:off x="7437058" y="1087622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8/9</a:t>
            </a: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75FE888F-CA7A-4F1B-B523-2359A1CEA2A5}"/>
              </a:ext>
            </a:extLst>
          </p:cNvPr>
          <p:cNvSpPr txBox="1"/>
          <p:nvPr/>
        </p:nvSpPr>
        <p:spPr>
          <a:xfrm>
            <a:off x="355467" y="2204864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CC9C3597-AD41-4FB7-AA3E-716203CF1033}"/>
              </a:ext>
            </a:extLst>
          </p:cNvPr>
          <p:cNvSpPr txBox="1"/>
          <p:nvPr/>
        </p:nvSpPr>
        <p:spPr>
          <a:xfrm>
            <a:off x="1732312" y="2204864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5F27586E-0174-421E-A7FE-83C4FFC90413}"/>
              </a:ext>
            </a:extLst>
          </p:cNvPr>
          <p:cNvSpPr txBox="1"/>
          <p:nvPr/>
        </p:nvSpPr>
        <p:spPr>
          <a:xfrm>
            <a:off x="3138075" y="2204864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19841FD2-E711-461D-A638-00DEBE3783DA}"/>
              </a:ext>
            </a:extLst>
          </p:cNvPr>
          <p:cNvSpPr txBox="1"/>
          <p:nvPr/>
        </p:nvSpPr>
        <p:spPr>
          <a:xfrm>
            <a:off x="4517555" y="2204864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C0BD7DEC-717E-4564-A649-8DDA7BCCA2B7}"/>
              </a:ext>
            </a:extLst>
          </p:cNvPr>
          <p:cNvSpPr txBox="1"/>
          <p:nvPr/>
        </p:nvSpPr>
        <p:spPr>
          <a:xfrm>
            <a:off x="5918058" y="2204864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4CF00811-293C-4E11-BB1D-F0A6D908C80D}"/>
              </a:ext>
            </a:extLst>
          </p:cNvPr>
          <p:cNvSpPr txBox="1"/>
          <p:nvPr/>
        </p:nvSpPr>
        <p:spPr>
          <a:xfrm>
            <a:off x="7285065" y="2204864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15/16</a:t>
            </a:r>
          </a:p>
        </p:txBody>
      </p: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BA202A99-6A40-4D21-8DD0-D66622D6463B}"/>
              </a:ext>
            </a:extLst>
          </p:cNvPr>
          <p:cNvSpPr txBox="1"/>
          <p:nvPr/>
        </p:nvSpPr>
        <p:spPr>
          <a:xfrm>
            <a:off x="441481" y="4810961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E87DE877-87A5-473B-8721-F7F0F715E8D1}"/>
              </a:ext>
            </a:extLst>
          </p:cNvPr>
          <p:cNvSpPr txBox="1"/>
          <p:nvPr/>
        </p:nvSpPr>
        <p:spPr>
          <a:xfrm>
            <a:off x="1818326" y="4810961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77BEB214-40DE-4946-BA65-9FE440D666AE}"/>
              </a:ext>
            </a:extLst>
          </p:cNvPr>
          <p:cNvSpPr txBox="1"/>
          <p:nvPr/>
        </p:nvSpPr>
        <p:spPr>
          <a:xfrm>
            <a:off x="3224089" y="4810961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1C6948C3-F4DB-4991-87DB-3AED6318119E}"/>
              </a:ext>
            </a:extLst>
          </p:cNvPr>
          <p:cNvSpPr txBox="1"/>
          <p:nvPr/>
        </p:nvSpPr>
        <p:spPr>
          <a:xfrm>
            <a:off x="4603569" y="4810961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35BAF8A3-B57D-42D0-8A11-E16E39A37B10}"/>
              </a:ext>
            </a:extLst>
          </p:cNvPr>
          <p:cNvSpPr txBox="1"/>
          <p:nvPr/>
        </p:nvSpPr>
        <p:spPr>
          <a:xfrm>
            <a:off x="5965524" y="4810961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AAE3581F-48A8-4332-91D8-AC94B9A224AD}"/>
              </a:ext>
            </a:extLst>
          </p:cNvPr>
          <p:cNvSpPr txBox="1"/>
          <p:nvPr/>
        </p:nvSpPr>
        <p:spPr>
          <a:xfrm>
            <a:off x="7324824" y="4810961"/>
            <a:ext cx="1371600" cy="384048"/>
          </a:xfrm>
          <a:prstGeom prst="rect">
            <a:avLst/>
          </a:prstGeom>
          <a:noFill/>
        </p:spPr>
        <p:txBody>
          <a:bodyPr wrap="square" tIns="0" bIns="0" rtlCol="0" anchor="ctr">
            <a:noAutofit/>
          </a:bodyPr>
          <a:lstStyle/>
          <a:p>
            <a:pPr algn="l" defTabSz="914400">
              <a:buNone/>
            </a:pPr>
            <a:r>
              <a:rPr lang="pl-PL" sz="1300" b="1" i="0" noProof="0" dirty="0">
                <a:solidFill>
                  <a:srgbClr val="755C5A"/>
                </a:solidFill>
                <a:latin typeface="Calibri"/>
                <a:ea typeface="+mn-ea"/>
                <a:cs typeface="+mn-cs"/>
              </a:rPr>
              <a:t>22/23</a:t>
            </a:r>
          </a:p>
        </p:txBody>
      </p:sp>
      <p:grpSp>
        <p:nvGrpSpPr>
          <p:cNvPr id="62" name="Grupa 61">
            <a:extLst>
              <a:ext uri="{FF2B5EF4-FFF2-40B4-BE49-F238E27FC236}">
                <a16:creationId xmlns:a16="http://schemas.microsoft.com/office/drawing/2014/main" id="{D4A2BA25-D6DC-4BAF-8587-A4E6D6DCA0C9}"/>
              </a:ext>
            </a:extLst>
          </p:cNvPr>
          <p:cNvGrpSpPr/>
          <p:nvPr/>
        </p:nvGrpSpPr>
        <p:grpSpPr>
          <a:xfrm>
            <a:off x="355109" y="944879"/>
            <a:ext cx="8415253" cy="6300545"/>
            <a:chOff x="373123" y="944880"/>
            <a:chExt cx="8415253" cy="5696712"/>
          </a:xfrm>
        </p:grpSpPr>
        <p:grpSp>
          <p:nvGrpSpPr>
            <p:cNvPr id="63" name="Grupa 62">
              <a:extLst>
                <a:ext uri="{FF2B5EF4-FFF2-40B4-BE49-F238E27FC236}">
                  <a16:creationId xmlns:a16="http://schemas.microsoft.com/office/drawing/2014/main" id="{F7A1A8EB-1165-4631-BFF4-7546782A1C55}"/>
                </a:ext>
              </a:extLst>
            </p:cNvPr>
            <p:cNvGrpSpPr/>
            <p:nvPr/>
          </p:nvGrpSpPr>
          <p:grpSpPr>
            <a:xfrm>
              <a:off x="373123" y="1143000"/>
              <a:ext cx="8415253" cy="5498592"/>
              <a:chOff x="373123" y="1143000"/>
              <a:chExt cx="8415253" cy="5498592"/>
            </a:xfrm>
          </p:grpSpPr>
          <p:cxnSp>
            <p:nvCxnSpPr>
              <p:cNvPr id="70" name="Łącznik prostoliniowy 3671">
                <a:extLst>
                  <a:ext uri="{FF2B5EF4-FFF2-40B4-BE49-F238E27FC236}">
                    <a16:creationId xmlns:a16="http://schemas.microsoft.com/office/drawing/2014/main" id="{A42D2FE3-4B95-4242-A84F-C2A99FF37371}"/>
                  </a:ext>
                </a:extLst>
              </p:cNvPr>
              <p:cNvCxnSpPr/>
              <p:nvPr/>
            </p:nvCxnSpPr>
            <p:spPr>
              <a:xfrm>
                <a:off x="381000" y="1143000"/>
                <a:ext cx="8382000" cy="0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Łącznik prostoliniowy 3672">
                <a:extLst>
                  <a:ext uri="{FF2B5EF4-FFF2-40B4-BE49-F238E27FC236}">
                    <a16:creationId xmlns:a16="http://schemas.microsoft.com/office/drawing/2014/main" id="{C63B93AB-D652-4C7C-8929-76C10A459FB0}"/>
                  </a:ext>
                </a:extLst>
              </p:cNvPr>
              <p:cNvCxnSpPr/>
              <p:nvPr/>
            </p:nvCxnSpPr>
            <p:spPr>
              <a:xfrm>
                <a:off x="406376" y="2015065"/>
                <a:ext cx="8382000" cy="0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Łącznik prostoliniowy 3673">
                <a:extLst>
                  <a:ext uri="{FF2B5EF4-FFF2-40B4-BE49-F238E27FC236}">
                    <a16:creationId xmlns:a16="http://schemas.microsoft.com/office/drawing/2014/main" id="{B6BF5B89-ED6F-4798-988D-87736F5FEFB1}"/>
                  </a:ext>
                </a:extLst>
              </p:cNvPr>
              <p:cNvCxnSpPr/>
              <p:nvPr/>
            </p:nvCxnSpPr>
            <p:spPr>
              <a:xfrm>
                <a:off x="373123" y="4362851"/>
                <a:ext cx="8382000" cy="0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Łącznik prostoliniowy 3676">
                <a:extLst>
                  <a:ext uri="{FF2B5EF4-FFF2-40B4-BE49-F238E27FC236}">
                    <a16:creationId xmlns:a16="http://schemas.microsoft.com/office/drawing/2014/main" id="{67D8B40F-3EEE-4BDC-A798-B0BE8383250A}"/>
                  </a:ext>
                </a:extLst>
              </p:cNvPr>
              <p:cNvCxnSpPr/>
              <p:nvPr/>
            </p:nvCxnSpPr>
            <p:spPr>
              <a:xfrm>
                <a:off x="399014" y="5893120"/>
                <a:ext cx="8382000" cy="0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Łącznik prostoliniowy 3677">
                <a:extLst>
                  <a:ext uri="{FF2B5EF4-FFF2-40B4-BE49-F238E27FC236}">
                    <a16:creationId xmlns:a16="http://schemas.microsoft.com/office/drawing/2014/main" id="{10537EE5-1CDF-4BC4-8E58-F07A4E746D84}"/>
                  </a:ext>
                </a:extLst>
              </p:cNvPr>
              <p:cNvCxnSpPr/>
              <p:nvPr/>
            </p:nvCxnSpPr>
            <p:spPr>
              <a:xfrm>
                <a:off x="381000" y="6641592"/>
                <a:ext cx="8382000" cy="0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upa 63">
              <a:extLst>
                <a:ext uri="{FF2B5EF4-FFF2-40B4-BE49-F238E27FC236}">
                  <a16:creationId xmlns:a16="http://schemas.microsoft.com/office/drawing/2014/main" id="{F176F24A-13ED-4C59-B8D3-F26A9A5984E9}"/>
                </a:ext>
              </a:extLst>
            </p:cNvPr>
            <p:cNvGrpSpPr/>
            <p:nvPr/>
          </p:nvGrpSpPr>
          <p:grpSpPr>
            <a:xfrm>
              <a:off x="1776984" y="944880"/>
              <a:ext cx="5590032" cy="128016"/>
              <a:chOff x="1787525" y="944880"/>
              <a:chExt cx="5565140" cy="128016"/>
            </a:xfrm>
          </p:grpSpPr>
          <p:cxnSp>
            <p:nvCxnSpPr>
              <p:cNvPr id="65" name="Łącznik prostoliniowy 3624">
                <a:extLst>
                  <a:ext uri="{FF2B5EF4-FFF2-40B4-BE49-F238E27FC236}">
                    <a16:creationId xmlns:a16="http://schemas.microsoft.com/office/drawing/2014/main" id="{DF0460F0-2FB4-429D-8A0A-0FE087CD99A4}"/>
                  </a:ext>
                </a:extLst>
              </p:cNvPr>
              <p:cNvCxnSpPr/>
              <p:nvPr/>
            </p:nvCxnSpPr>
            <p:spPr>
              <a:xfrm>
                <a:off x="1787525" y="944880"/>
                <a:ext cx="0" cy="128016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Łącznik prostoliniowy 3625">
                <a:extLst>
                  <a:ext uri="{FF2B5EF4-FFF2-40B4-BE49-F238E27FC236}">
                    <a16:creationId xmlns:a16="http://schemas.microsoft.com/office/drawing/2014/main" id="{E8D0DCBE-88B3-4A42-A5E7-1075A27D0C23}"/>
                  </a:ext>
                </a:extLst>
              </p:cNvPr>
              <p:cNvCxnSpPr/>
              <p:nvPr/>
            </p:nvCxnSpPr>
            <p:spPr>
              <a:xfrm>
                <a:off x="3178810" y="944880"/>
                <a:ext cx="0" cy="128016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Łącznik prostoliniowy 3626">
                <a:extLst>
                  <a:ext uri="{FF2B5EF4-FFF2-40B4-BE49-F238E27FC236}">
                    <a16:creationId xmlns:a16="http://schemas.microsoft.com/office/drawing/2014/main" id="{68C7E579-AADE-49C7-B8E8-E48B5D0E977E}"/>
                  </a:ext>
                </a:extLst>
              </p:cNvPr>
              <p:cNvCxnSpPr/>
              <p:nvPr/>
            </p:nvCxnSpPr>
            <p:spPr>
              <a:xfrm>
                <a:off x="4570095" y="944880"/>
                <a:ext cx="0" cy="128016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Łącznik prostoliniowy 3627">
                <a:extLst>
                  <a:ext uri="{FF2B5EF4-FFF2-40B4-BE49-F238E27FC236}">
                    <a16:creationId xmlns:a16="http://schemas.microsoft.com/office/drawing/2014/main" id="{7FBD0DA7-07B6-4038-B7B3-8967D2B1FD1B}"/>
                  </a:ext>
                </a:extLst>
              </p:cNvPr>
              <p:cNvCxnSpPr/>
              <p:nvPr/>
            </p:nvCxnSpPr>
            <p:spPr>
              <a:xfrm>
                <a:off x="5961380" y="944880"/>
                <a:ext cx="0" cy="128016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Łącznik prostoliniowy 3628">
                <a:extLst>
                  <a:ext uri="{FF2B5EF4-FFF2-40B4-BE49-F238E27FC236}">
                    <a16:creationId xmlns:a16="http://schemas.microsoft.com/office/drawing/2014/main" id="{771F2A81-487D-458F-B508-6D100ABC03A0}"/>
                  </a:ext>
                </a:extLst>
              </p:cNvPr>
              <p:cNvCxnSpPr/>
              <p:nvPr/>
            </p:nvCxnSpPr>
            <p:spPr>
              <a:xfrm>
                <a:off x="7352665" y="944880"/>
                <a:ext cx="0" cy="128016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5" name="Prostokąt 74">
            <a:extLst>
              <a:ext uri="{FF2B5EF4-FFF2-40B4-BE49-F238E27FC236}">
                <a16:creationId xmlns:a16="http://schemas.microsoft.com/office/drawing/2014/main" id="{95B79018-FF98-4D3B-B1F5-9B35552B5ED3}"/>
              </a:ext>
            </a:extLst>
          </p:cNvPr>
          <p:cNvSpPr/>
          <p:nvPr/>
        </p:nvSpPr>
        <p:spPr>
          <a:xfrm>
            <a:off x="1825550" y="2907218"/>
            <a:ext cx="1254385" cy="18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TKO.04</a:t>
            </a:r>
          </a:p>
        </p:txBody>
      </p:sp>
      <p:sp>
        <p:nvSpPr>
          <p:cNvPr id="76" name="Prostokąt 75">
            <a:extLst>
              <a:ext uri="{FF2B5EF4-FFF2-40B4-BE49-F238E27FC236}">
                <a16:creationId xmlns:a16="http://schemas.microsoft.com/office/drawing/2014/main" id="{FB8E23E1-EBEE-4F55-B1D4-2FA58EF168F9}"/>
              </a:ext>
            </a:extLst>
          </p:cNvPr>
          <p:cNvSpPr/>
          <p:nvPr/>
        </p:nvSpPr>
        <p:spPr>
          <a:xfrm>
            <a:off x="401083" y="5424309"/>
            <a:ext cx="1326598" cy="1733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BUD.27</a:t>
            </a:r>
          </a:p>
        </p:txBody>
      </p:sp>
      <p:sp>
        <p:nvSpPr>
          <p:cNvPr id="77" name="Prostokąt 76">
            <a:extLst>
              <a:ext uri="{FF2B5EF4-FFF2-40B4-BE49-F238E27FC236}">
                <a16:creationId xmlns:a16="http://schemas.microsoft.com/office/drawing/2014/main" id="{611B95B2-CB62-448E-834E-9B6B21909150}"/>
              </a:ext>
            </a:extLst>
          </p:cNvPr>
          <p:cNvSpPr/>
          <p:nvPr/>
        </p:nvSpPr>
        <p:spPr>
          <a:xfrm>
            <a:off x="4562730" y="3816674"/>
            <a:ext cx="3329000" cy="18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TWO.09;  PGF.08 </a:t>
            </a:r>
          </a:p>
        </p:txBody>
      </p:sp>
      <p:sp>
        <p:nvSpPr>
          <p:cNvPr id="78" name="Prostokąt 77">
            <a:extLst>
              <a:ext uri="{FF2B5EF4-FFF2-40B4-BE49-F238E27FC236}">
                <a16:creationId xmlns:a16="http://schemas.microsoft.com/office/drawing/2014/main" id="{2BC992A1-9348-4912-97CE-6270E2F36504}"/>
              </a:ext>
            </a:extLst>
          </p:cNvPr>
          <p:cNvSpPr/>
          <p:nvPr/>
        </p:nvSpPr>
        <p:spPr>
          <a:xfrm>
            <a:off x="4571999" y="4040920"/>
            <a:ext cx="4144185" cy="18000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EKA.05</a:t>
            </a:r>
          </a:p>
        </p:txBody>
      </p:sp>
      <p:sp>
        <p:nvSpPr>
          <p:cNvPr id="79" name="Prostokąt 78">
            <a:extLst>
              <a:ext uri="{FF2B5EF4-FFF2-40B4-BE49-F238E27FC236}">
                <a16:creationId xmlns:a16="http://schemas.microsoft.com/office/drawing/2014/main" id="{9028AF11-D5F8-42BF-8BFD-F1ED6CDE75A8}"/>
              </a:ext>
            </a:extLst>
          </p:cNvPr>
          <p:cNvSpPr/>
          <p:nvPr/>
        </p:nvSpPr>
        <p:spPr>
          <a:xfrm>
            <a:off x="404127" y="5673247"/>
            <a:ext cx="2699785" cy="18000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EKA.05</a:t>
            </a:r>
          </a:p>
        </p:txBody>
      </p:sp>
      <p:sp>
        <p:nvSpPr>
          <p:cNvPr id="80" name="Prostokąt 79">
            <a:extLst>
              <a:ext uri="{FF2B5EF4-FFF2-40B4-BE49-F238E27FC236}">
                <a16:creationId xmlns:a16="http://schemas.microsoft.com/office/drawing/2014/main" id="{480FEE4D-B6A1-4023-A149-D993AD6BFA5C}"/>
              </a:ext>
            </a:extLst>
          </p:cNvPr>
          <p:cNvSpPr/>
          <p:nvPr/>
        </p:nvSpPr>
        <p:spPr>
          <a:xfrm>
            <a:off x="4571999" y="4266949"/>
            <a:ext cx="4144185" cy="180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PGF.04</a:t>
            </a:r>
          </a:p>
        </p:txBody>
      </p:sp>
      <p:sp>
        <p:nvSpPr>
          <p:cNvPr id="81" name="Prostokąt 80">
            <a:extLst>
              <a:ext uri="{FF2B5EF4-FFF2-40B4-BE49-F238E27FC236}">
                <a16:creationId xmlns:a16="http://schemas.microsoft.com/office/drawing/2014/main" id="{2DD4099A-B368-41AC-B914-420205F23BF8}"/>
              </a:ext>
            </a:extLst>
          </p:cNvPr>
          <p:cNvSpPr/>
          <p:nvPr/>
        </p:nvSpPr>
        <p:spPr>
          <a:xfrm>
            <a:off x="401083" y="5938450"/>
            <a:ext cx="1326598" cy="1733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PGF.04</a:t>
            </a:r>
          </a:p>
        </p:txBody>
      </p:sp>
      <p:sp>
        <p:nvSpPr>
          <p:cNvPr id="82" name="Prostokąt 81">
            <a:extLst>
              <a:ext uri="{FF2B5EF4-FFF2-40B4-BE49-F238E27FC236}">
                <a16:creationId xmlns:a16="http://schemas.microsoft.com/office/drawing/2014/main" id="{59F47372-F42D-4783-829D-FFDAA14159D7}"/>
              </a:ext>
            </a:extLst>
          </p:cNvPr>
          <p:cNvSpPr/>
          <p:nvPr/>
        </p:nvSpPr>
        <p:spPr>
          <a:xfrm>
            <a:off x="355056" y="6164566"/>
            <a:ext cx="2748856" cy="18000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EKA.07</a:t>
            </a:r>
          </a:p>
        </p:txBody>
      </p:sp>
      <p:sp>
        <p:nvSpPr>
          <p:cNvPr id="83" name="Prostokąt 82">
            <a:extLst>
              <a:ext uri="{FF2B5EF4-FFF2-40B4-BE49-F238E27FC236}">
                <a16:creationId xmlns:a16="http://schemas.microsoft.com/office/drawing/2014/main" id="{5B2F6393-D90A-4059-AF2D-B960B606B295}"/>
              </a:ext>
            </a:extLst>
          </p:cNvPr>
          <p:cNvSpPr/>
          <p:nvPr/>
        </p:nvSpPr>
        <p:spPr>
          <a:xfrm>
            <a:off x="6040385" y="4492347"/>
            <a:ext cx="2696724" cy="18000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EKA.07</a:t>
            </a:r>
          </a:p>
        </p:txBody>
      </p:sp>
      <p:grpSp>
        <p:nvGrpSpPr>
          <p:cNvPr id="84" name="Grupa 83">
            <a:extLst>
              <a:ext uri="{FF2B5EF4-FFF2-40B4-BE49-F238E27FC236}">
                <a16:creationId xmlns:a16="http://schemas.microsoft.com/office/drawing/2014/main" id="{4581097A-BC71-4285-8FE5-48EF4E647C47}"/>
              </a:ext>
            </a:extLst>
          </p:cNvPr>
          <p:cNvGrpSpPr/>
          <p:nvPr/>
        </p:nvGrpSpPr>
        <p:grpSpPr>
          <a:xfrm>
            <a:off x="345257" y="2492896"/>
            <a:ext cx="8385048" cy="2143669"/>
            <a:chOff x="396240" y="1242060"/>
            <a:chExt cx="8347710" cy="678180"/>
          </a:xfrm>
        </p:grpSpPr>
        <p:cxnSp>
          <p:nvCxnSpPr>
            <p:cNvPr id="85" name="Łącznik prostoliniowy 3650">
              <a:extLst>
                <a:ext uri="{FF2B5EF4-FFF2-40B4-BE49-F238E27FC236}">
                  <a16:creationId xmlns:a16="http://schemas.microsoft.com/office/drawing/2014/main" id="{64A57E0E-C34A-42AE-8ECA-2B59886406E8}"/>
                </a:ext>
              </a:extLst>
            </p:cNvPr>
            <p:cNvCxnSpPr/>
            <p:nvPr/>
          </p:nvCxnSpPr>
          <p:spPr>
            <a:xfrm>
              <a:off x="396240" y="1242060"/>
              <a:ext cx="0" cy="678180"/>
            </a:xfrm>
            <a:prstGeom prst="line">
              <a:avLst/>
            </a:prstGeom>
            <a:ln w="12700">
              <a:solidFill>
                <a:schemeClr val="tx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Łącznik prostoliniowy 3651">
              <a:extLst>
                <a:ext uri="{FF2B5EF4-FFF2-40B4-BE49-F238E27FC236}">
                  <a16:creationId xmlns:a16="http://schemas.microsoft.com/office/drawing/2014/main" id="{9EABBB93-692F-4EA8-97C0-D606E4AA20DA}"/>
                </a:ext>
              </a:extLst>
            </p:cNvPr>
            <p:cNvCxnSpPr/>
            <p:nvPr/>
          </p:nvCxnSpPr>
          <p:spPr>
            <a:xfrm>
              <a:off x="1787525" y="1242060"/>
              <a:ext cx="0" cy="678180"/>
            </a:xfrm>
            <a:prstGeom prst="line">
              <a:avLst/>
            </a:prstGeom>
            <a:ln w="12700">
              <a:solidFill>
                <a:schemeClr val="tx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Łącznik prostoliniowy 3652">
              <a:extLst>
                <a:ext uri="{FF2B5EF4-FFF2-40B4-BE49-F238E27FC236}">
                  <a16:creationId xmlns:a16="http://schemas.microsoft.com/office/drawing/2014/main" id="{936193B1-81F6-4A4B-B66C-FA073F0B94ED}"/>
                </a:ext>
              </a:extLst>
            </p:cNvPr>
            <p:cNvCxnSpPr/>
            <p:nvPr/>
          </p:nvCxnSpPr>
          <p:spPr>
            <a:xfrm>
              <a:off x="3178810" y="1242060"/>
              <a:ext cx="0" cy="678180"/>
            </a:xfrm>
            <a:prstGeom prst="line">
              <a:avLst/>
            </a:prstGeom>
            <a:ln w="12700">
              <a:solidFill>
                <a:schemeClr val="tx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Łącznik prostoliniowy 3653">
              <a:extLst>
                <a:ext uri="{FF2B5EF4-FFF2-40B4-BE49-F238E27FC236}">
                  <a16:creationId xmlns:a16="http://schemas.microsoft.com/office/drawing/2014/main" id="{88BC6FE6-41AC-4FA2-B637-EE9E177B31F6}"/>
                </a:ext>
              </a:extLst>
            </p:cNvPr>
            <p:cNvCxnSpPr/>
            <p:nvPr/>
          </p:nvCxnSpPr>
          <p:spPr>
            <a:xfrm>
              <a:off x="4570095" y="1242060"/>
              <a:ext cx="0" cy="678180"/>
            </a:xfrm>
            <a:prstGeom prst="line">
              <a:avLst/>
            </a:prstGeom>
            <a:ln w="12700">
              <a:solidFill>
                <a:schemeClr val="tx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Łącznik prostoliniowy 3654">
              <a:extLst>
                <a:ext uri="{FF2B5EF4-FFF2-40B4-BE49-F238E27FC236}">
                  <a16:creationId xmlns:a16="http://schemas.microsoft.com/office/drawing/2014/main" id="{3B0F5381-3073-4102-ACE5-2D35D04FB0D9}"/>
                </a:ext>
              </a:extLst>
            </p:cNvPr>
            <p:cNvCxnSpPr/>
            <p:nvPr/>
          </p:nvCxnSpPr>
          <p:spPr>
            <a:xfrm>
              <a:off x="5961380" y="1242060"/>
              <a:ext cx="0" cy="678180"/>
            </a:xfrm>
            <a:prstGeom prst="line">
              <a:avLst/>
            </a:prstGeom>
            <a:ln w="12700">
              <a:solidFill>
                <a:schemeClr val="tx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Łącznik prostoliniowy 3655">
              <a:extLst>
                <a:ext uri="{FF2B5EF4-FFF2-40B4-BE49-F238E27FC236}">
                  <a16:creationId xmlns:a16="http://schemas.microsoft.com/office/drawing/2014/main" id="{942C5D1A-4E62-4EEF-951B-CEC6EA07914A}"/>
                </a:ext>
              </a:extLst>
            </p:cNvPr>
            <p:cNvCxnSpPr/>
            <p:nvPr/>
          </p:nvCxnSpPr>
          <p:spPr>
            <a:xfrm>
              <a:off x="7352665" y="1242060"/>
              <a:ext cx="0" cy="678180"/>
            </a:xfrm>
            <a:prstGeom prst="line">
              <a:avLst/>
            </a:prstGeom>
            <a:ln w="12700">
              <a:solidFill>
                <a:schemeClr val="tx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Łącznik prostoliniowy 3656">
              <a:extLst>
                <a:ext uri="{FF2B5EF4-FFF2-40B4-BE49-F238E27FC236}">
                  <a16:creationId xmlns:a16="http://schemas.microsoft.com/office/drawing/2014/main" id="{A6E9561B-CE98-423D-93A8-9D5EE58BAD15}"/>
                </a:ext>
              </a:extLst>
            </p:cNvPr>
            <p:cNvCxnSpPr/>
            <p:nvPr/>
          </p:nvCxnSpPr>
          <p:spPr>
            <a:xfrm>
              <a:off x="8743950" y="1242060"/>
              <a:ext cx="0" cy="678180"/>
            </a:xfrm>
            <a:prstGeom prst="line">
              <a:avLst/>
            </a:prstGeom>
            <a:ln w="12700">
              <a:solidFill>
                <a:schemeClr val="tx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pole tekstowe 91">
            <a:extLst>
              <a:ext uri="{FF2B5EF4-FFF2-40B4-BE49-F238E27FC236}">
                <a16:creationId xmlns:a16="http://schemas.microsoft.com/office/drawing/2014/main" id="{B51B649A-7763-44DE-AEB1-2E3B7B244A25}"/>
              </a:ext>
            </a:extLst>
          </p:cNvPr>
          <p:cNvSpPr txBox="1"/>
          <p:nvPr/>
        </p:nvSpPr>
        <p:spPr>
          <a:xfrm>
            <a:off x="3255580" y="168928"/>
            <a:ext cx="322025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PRAKTYCZNY DK</a:t>
            </a:r>
          </a:p>
        </p:txBody>
      </p:sp>
    </p:spTree>
    <p:extLst>
      <p:ext uri="{BB962C8B-B14F-4D97-AF65-F5344CB8AC3E}">
        <p14:creationId xmlns:p14="http://schemas.microsoft.com/office/powerpoint/2010/main" val="168962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kąt 25">
            <a:extLst>
              <a:ext uri="{FF2B5EF4-FFF2-40B4-BE49-F238E27FC236}">
                <a16:creationId xmlns:a16="http://schemas.microsoft.com/office/drawing/2014/main" id="{561F4E74-E1A1-4B6B-BC13-5F39213049C0}"/>
              </a:ext>
            </a:extLst>
          </p:cNvPr>
          <p:cNvSpPr/>
          <p:nvPr/>
        </p:nvSpPr>
        <p:spPr>
          <a:xfrm>
            <a:off x="539552" y="1353440"/>
            <a:ext cx="792088" cy="419376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D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DBEF2295-F9FE-4B38-80EA-E2360FF6F10A}"/>
              </a:ext>
            </a:extLst>
          </p:cNvPr>
          <p:cNvSpPr/>
          <p:nvPr/>
        </p:nvSpPr>
        <p:spPr>
          <a:xfrm>
            <a:off x="1835696" y="1438120"/>
            <a:ext cx="6221644" cy="216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002060"/>
                </a:solidFill>
              </a:rPr>
              <a:t>CZĘŚĆ PISEMNA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BD80EE56-1BEE-4779-95C5-9AF7BB486A21}"/>
              </a:ext>
            </a:extLst>
          </p:cNvPr>
          <p:cNvSpPr/>
          <p:nvPr/>
        </p:nvSpPr>
        <p:spPr>
          <a:xfrm>
            <a:off x="467544" y="2708920"/>
            <a:ext cx="1152128" cy="28803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002060"/>
                </a:solidFill>
              </a:rPr>
              <a:t>PISEMNA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A023A172-DF70-461F-A7EF-17AD55541AA6}"/>
              </a:ext>
            </a:extLst>
          </p:cNvPr>
          <p:cNvSpPr/>
          <p:nvPr/>
        </p:nvSpPr>
        <p:spPr>
          <a:xfrm>
            <a:off x="4572000" y="5445224"/>
            <a:ext cx="1296144" cy="93610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bg1"/>
                </a:solidFill>
              </a:rPr>
              <a:t>TERMIN DODATKOWY PISEMNY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255C1F02-63F9-4BDE-BE44-19B9D0D8BA0D}"/>
              </a:ext>
            </a:extLst>
          </p:cNvPr>
          <p:cNvSpPr/>
          <p:nvPr/>
        </p:nvSpPr>
        <p:spPr>
          <a:xfrm>
            <a:off x="6012160" y="5445224"/>
            <a:ext cx="1296144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bg1"/>
                </a:solidFill>
              </a:rPr>
              <a:t>TERMIN DODATKOWY PRAKTYCZNY</a:t>
            </a: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9F67830F-DC9E-420E-AB29-2B5985C1EEBC}"/>
              </a:ext>
            </a:extLst>
          </p:cNvPr>
          <p:cNvSpPr/>
          <p:nvPr/>
        </p:nvSpPr>
        <p:spPr>
          <a:xfrm>
            <a:off x="526843" y="1842579"/>
            <a:ext cx="7546505" cy="216000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002060"/>
                </a:solidFill>
              </a:rPr>
              <a:t>PRAKTYCZNY DK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DD148EB-20F0-43BA-BDC9-F2DF443A28D7}"/>
              </a:ext>
            </a:extLst>
          </p:cNvPr>
          <p:cNvSpPr/>
          <p:nvPr/>
        </p:nvSpPr>
        <p:spPr>
          <a:xfrm>
            <a:off x="526843" y="2132856"/>
            <a:ext cx="7546505" cy="216000"/>
          </a:xfrm>
          <a:prstGeom prst="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002060"/>
                </a:solidFill>
              </a:rPr>
              <a:t>PRAKTYCZNY W, WK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0C1AF7A9-613B-47D9-BAE1-0A98D89D822A}"/>
              </a:ext>
            </a:extLst>
          </p:cNvPr>
          <p:cNvSpPr/>
          <p:nvPr/>
        </p:nvSpPr>
        <p:spPr>
          <a:xfrm>
            <a:off x="472659" y="4091122"/>
            <a:ext cx="2587173" cy="216000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002060"/>
                </a:solidFill>
              </a:rPr>
              <a:t>PRAKTYCZNY DK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44B6B51-DE14-45EE-8830-77C5BE78B647}"/>
              </a:ext>
            </a:extLst>
          </p:cNvPr>
          <p:cNvSpPr/>
          <p:nvPr/>
        </p:nvSpPr>
        <p:spPr>
          <a:xfrm>
            <a:off x="472659" y="4365104"/>
            <a:ext cx="4027333" cy="216000"/>
          </a:xfrm>
          <a:prstGeom prst="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002060"/>
                </a:solidFill>
              </a:rPr>
              <a:t>PRAKTYCZNY W, WK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A1940D1-4648-4060-923E-802D04A24428}"/>
              </a:ext>
            </a:extLst>
          </p:cNvPr>
          <p:cNvSpPr/>
          <p:nvPr/>
        </p:nvSpPr>
        <p:spPr>
          <a:xfrm>
            <a:off x="467544" y="3457621"/>
            <a:ext cx="7546505" cy="216000"/>
          </a:xfrm>
          <a:prstGeom prst="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002060"/>
                </a:solidFill>
              </a:rPr>
              <a:t>PRAKTYCZNY W, WK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9A3EE1A0-5EC8-480F-8DCE-3927C7AB6923}"/>
              </a:ext>
            </a:extLst>
          </p:cNvPr>
          <p:cNvSpPr/>
          <p:nvPr/>
        </p:nvSpPr>
        <p:spPr>
          <a:xfrm>
            <a:off x="467543" y="3126693"/>
            <a:ext cx="7546505" cy="216000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002060"/>
                </a:solidFill>
              </a:rPr>
              <a:t>PRAKTYCZNY DK</a:t>
            </a:r>
          </a:p>
        </p:txBody>
      </p:sp>
    </p:spTree>
    <p:extLst>
      <p:ext uri="{BB962C8B-B14F-4D97-AF65-F5344CB8AC3E}">
        <p14:creationId xmlns:p14="http://schemas.microsoft.com/office/powerpoint/2010/main" val="406490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5" name="Text Box 1031">
            <a:extLst>
              <a:ext uri="{FF2B5EF4-FFF2-40B4-BE49-F238E27FC236}">
                <a16:creationId xmlns:a16="http://schemas.microsoft.com/office/drawing/2014/main" id="{F12B9F11-71E4-45A8-9A22-C3777A2D7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350" y="401638"/>
            <a:ext cx="83756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B7D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35003" dir="13271156" algn="ctr" rotWithShape="0">
                    <a:schemeClr val="accent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Zestawienie uczniów, którzy zadeklarowali przystąpienie do egzaminu zawodowego – lato 2004 r.</a:t>
            </a:r>
          </a:p>
        </p:txBody>
      </p:sp>
      <p:pic>
        <p:nvPicPr>
          <p:cNvPr id="58821" name="Picture 1477">
            <a:extLst>
              <a:ext uri="{FF2B5EF4-FFF2-40B4-BE49-F238E27FC236}">
                <a16:creationId xmlns:a16="http://schemas.microsoft.com/office/drawing/2014/main" id="{905C5DA2-2211-4FA5-9EB8-11D492111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65250"/>
            <a:ext cx="11899900" cy="504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3">
            <a:extLst>
              <a:ext uri="{FF2B5EF4-FFF2-40B4-BE49-F238E27FC236}">
                <a16:creationId xmlns:a16="http://schemas.microsoft.com/office/drawing/2014/main" id="{7DEB9A3E-A5A0-4574-B041-BB42DEC5A71D}"/>
              </a:ext>
            </a:extLst>
          </p:cNvPr>
          <p:cNvSpPr txBox="1">
            <a:spLocks/>
          </p:cNvSpPr>
          <p:nvPr/>
        </p:nvSpPr>
        <p:spPr>
          <a:xfrm>
            <a:off x="569615" y="1103976"/>
            <a:ext cx="7886700" cy="758429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pl-PL" sz="2700" spc="-38" dirty="0">
                <a:solidFill>
                  <a:srgbClr val="002060"/>
                </a:solidFill>
                <a:latin typeface="Calibri" panose="020F0502020204030204"/>
              </a:rPr>
              <a:t>Przygotowanie dokumentacji</a:t>
            </a:r>
          </a:p>
        </p:txBody>
      </p:sp>
      <p:graphicFrame>
        <p:nvGraphicFramePr>
          <p:cNvPr id="9" name="Symbol zastępczy zawartości 3">
            <a:extLst>
              <a:ext uri="{FF2B5EF4-FFF2-40B4-BE49-F238E27FC236}">
                <a16:creationId xmlns:a16="http://schemas.microsoft.com/office/drawing/2014/main" id="{950AF33B-3864-4EA5-8440-31FDCBB181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7180437"/>
              </p:ext>
            </p:extLst>
          </p:nvPr>
        </p:nvGraphicFramePr>
        <p:xfrm>
          <a:off x="250626" y="2436467"/>
          <a:ext cx="8642747" cy="4138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2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1816">
                <a:tc>
                  <a:txBody>
                    <a:bodyPr/>
                    <a:lstStyle/>
                    <a:p>
                      <a:pPr marL="432000" marR="0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pl-PL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wstępnie wypełniony protokół z przebiegu </a:t>
                      </a:r>
                      <a:r>
                        <a:rPr lang="pl-PL" altLang="pl-PL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części</a:t>
                      </a:r>
                      <a:r>
                        <a:rPr lang="pl-PL" altLang="pl-PL" sz="1800" b="0" kern="1200" baseline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altLang="pl-PL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pisemnej/praktycznej </a:t>
                      </a:r>
                      <a:br>
                        <a:rPr lang="pl-PL" altLang="pl-PL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altLang="pl-PL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egzaminu w sali</a:t>
                      </a:r>
                      <a:r>
                        <a:rPr lang="pl-PL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wraz z wykazem zdających,</a:t>
                      </a:r>
                      <a:r>
                        <a:rPr lang="pl-PL" sz="1800" b="0" kern="1200" baseline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432000" marR="0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lang="pl-PL" sz="1800" b="0" kern="1200" baseline="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32000" marR="0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pl-PL" sz="1800" b="0" kern="1200" baseline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listy zdających do wywieszenia przed salą (bez numerów PESEL),</a:t>
                      </a:r>
                    </a:p>
                    <a:p>
                      <a:pPr marL="432000" marR="0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pl-PL" sz="1800" b="0" kern="1200" baseline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plan rozmieszczenia stanowisk egzaminacyjnych w sali, zawierający numery stanowisk,</a:t>
                      </a:r>
                    </a:p>
                    <a:p>
                      <a:pPr marL="432000" marR="0" lvl="0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pl-PL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formularz decyzji o przerwaniu i unieważnieniu egzaminu,</a:t>
                      </a:r>
                    </a:p>
                    <a:p>
                      <a:pPr marL="432000" marR="0" lvl="0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pl-PL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formularz opisu zdarzenia,</a:t>
                      </a:r>
                      <a:endParaRPr lang="pl-PL" sz="1800" b="0" kern="1200" baseline="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149" marR="72149" marT="34286" marB="342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867"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Pct val="12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pl-PL" sz="1800" b="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149" marR="72149" marT="34286" marB="342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Symbol zastępczy zawartości 4">
            <a:extLst>
              <a:ext uri="{FF2B5EF4-FFF2-40B4-BE49-F238E27FC236}">
                <a16:creationId xmlns:a16="http://schemas.microsoft.com/office/drawing/2014/main" id="{2C5B0DFE-53DF-4625-8157-FEE319C8B00D}"/>
              </a:ext>
            </a:extLst>
          </p:cNvPr>
          <p:cNvSpPr txBox="1">
            <a:spLocks/>
          </p:cNvSpPr>
          <p:nvPr/>
        </p:nvSpPr>
        <p:spPr>
          <a:xfrm>
            <a:off x="501253" y="1997330"/>
            <a:ext cx="7955062" cy="474150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75"/>
              </a:spcBef>
              <a:buClr>
                <a:srgbClr val="002060"/>
              </a:buClr>
              <a:buNone/>
              <a:defRPr/>
            </a:pPr>
            <a:r>
              <a:rPr lang="pl-PL" sz="2100" dirty="0">
                <a:solidFill>
                  <a:srgbClr val="002060"/>
                </a:solidFill>
              </a:rPr>
              <a:t>Na każdy egzamin należy przygotować:</a:t>
            </a:r>
          </a:p>
          <a:p>
            <a:pPr>
              <a:spcBef>
                <a:spcPts val="675"/>
              </a:spcBef>
              <a:buClr>
                <a:srgbClr val="002060"/>
              </a:buClr>
              <a:defRPr/>
            </a:pPr>
            <a:endParaRPr lang="pl-PL" sz="1800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3478072-826F-46B9-B701-C770F54742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7693448"/>
              </p:ext>
            </p:extLst>
          </p:nvPr>
        </p:nvGraphicFramePr>
        <p:xfrm>
          <a:off x="971600" y="3140968"/>
          <a:ext cx="7660151" cy="827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1832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3">
            <a:extLst>
              <a:ext uri="{FF2B5EF4-FFF2-40B4-BE49-F238E27FC236}">
                <a16:creationId xmlns:a16="http://schemas.microsoft.com/office/drawing/2014/main" id="{66A36154-7D14-4496-B3A8-7CCFD9487E11}"/>
              </a:ext>
            </a:extLst>
          </p:cNvPr>
          <p:cNvSpPr txBox="1">
            <a:spLocks/>
          </p:cNvSpPr>
          <p:nvPr/>
        </p:nvSpPr>
        <p:spPr>
          <a:xfrm>
            <a:off x="339152" y="1306187"/>
            <a:ext cx="7886700" cy="824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700" dirty="0">
                <a:solidFill>
                  <a:srgbClr val="002060"/>
                </a:solidFill>
                <a:latin typeface="+mn-lt"/>
              </a:rPr>
              <a:t>Przygotowanie dokumentacji cd.</a:t>
            </a:r>
          </a:p>
        </p:txBody>
      </p:sp>
      <p:graphicFrame>
        <p:nvGraphicFramePr>
          <p:cNvPr id="9" name="Symbol zastępczy zawartości 3">
            <a:extLst>
              <a:ext uri="{FF2B5EF4-FFF2-40B4-BE49-F238E27FC236}">
                <a16:creationId xmlns:a16="http://schemas.microsoft.com/office/drawing/2014/main" id="{4B564623-2E62-4C3B-8421-9FDEDFAFB7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7109568"/>
              </p:ext>
            </p:extLst>
          </p:nvPr>
        </p:nvGraphicFramePr>
        <p:xfrm>
          <a:off x="250627" y="2163034"/>
          <a:ext cx="8642747" cy="4074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2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1767">
                <a:tc>
                  <a:txBody>
                    <a:bodyPr/>
                    <a:lstStyle/>
                    <a:p>
                      <a:pPr marL="542925" marR="0" lvl="1" indent="-5429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pl-PL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identyfikatory dla ZN (z napisem członek ZN, przewodniczący ZN),</a:t>
                      </a:r>
                    </a:p>
                    <a:p>
                      <a:pPr marL="542925" marR="0" lvl="1" indent="-5429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pl-PL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losy z numerami stanowisk egzaminacyjnych (w przypadku części praktycznej </a:t>
                      </a:r>
                      <a:br>
                        <a:rPr lang="pl-PL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model W i WK - identyfikatory),</a:t>
                      </a:r>
                    </a:p>
                    <a:p>
                      <a:pPr marL="542925" marR="0" lvl="1" indent="-5429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pl-PL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kartkę zawierającą informacje o osobach o specjalnych potrzebach edukacyjnych, które korzystają z wydłużonego czasu pracy (imię i nazwisko, PESEL, czas przedłużenia oraz  w przypadku części pisemnej przy komputerze powód przedłużenia czasu egzaminu).</a:t>
                      </a:r>
                    </a:p>
                  </a:txBody>
                  <a:tcPr marL="72149" marR="72149" marT="34286" marB="342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510">
                <a:tc>
                  <a:txBody>
                    <a:bodyPr/>
                    <a:lstStyle/>
                    <a:p>
                      <a:pPr marL="542925" marR="0" indent="-5429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lang="pl-PL" sz="1800" b="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149" marR="72149" marT="34286" marB="342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14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3">
            <a:extLst>
              <a:ext uri="{FF2B5EF4-FFF2-40B4-BE49-F238E27FC236}">
                <a16:creationId xmlns:a16="http://schemas.microsoft.com/office/drawing/2014/main" id="{2D552918-58C0-400D-B1A1-78F0954DD56D}"/>
              </a:ext>
            </a:extLst>
          </p:cNvPr>
          <p:cNvSpPr txBox="1">
            <a:spLocks/>
          </p:cNvSpPr>
          <p:nvPr/>
        </p:nvSpPr>
        <p:spPr>
          <a:xfrm>
            <a:off x="305060" y="1145445"/>
            <a:ext cx="8564692" cy="10255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75"/>
              </a:spcBef>
              <a:defRPr/>
            </a:pPr>
            <a:r>
              <a:rPr lang="pl-PL" sz="21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W przypadku części pisemnej </a:t>
            </a:r>
            <a:r>
              <a:rPr lang="pl-PL" sz="2100" u="sng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na komputerze </a:t>
            </a:r>
            <a:br>
              <a:rPr lang="pl-PL" sz="21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pl-PL" sz="21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dodatkowo  na każdy egzamin należy przygotować:</a:t>
            </a:r>
            <a:endParaRPr lang="pl-PL" sz="21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9" name="Symbol zastępczy zawartości 3">
            <a:extLst>
              <a:ext uri="{FF2B5EF4-FFF2-40B4-BE49-F238E27FC236}">
                <a16:creationId xmlns:a16="http://schemas.microsoft.com/office/drawing/2014/main" id="{43E2C4ED-4082-4CFF-8EF9-69BAE1B2A4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8874188"/>
              </p:ext>
            </p:extLst>
          </p:nvPr>
        </p:nvGraphicFramePr>
        <p:xfrm>
          <a:off x="284098" y="2060848"/>
          <a:ext cx="8625043" cy="4697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25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83029">
                <a:tc>
                  <a:txBody>
                    <a:bodyPr/>
                    <a:lstStyle/>
                    <a:p>
                      <a:pPr marL="432000" marR="0" lvl="1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>
                          <a:tab pos="5380038" algn="l"/>
                        </a:tabLst>
                        <a:defRPr/>
                      </a:pPr>
                      <a:r>
                        <a:rPr lang="pl-PL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kartkę z imieniem i nazwiskiem PZE oraz informacją o składzie zespołu nadzorującego </a:t>
                      </a:r>
                      <a:br>
                        <a:rPr lang="pl-PL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i ewentualnie imieniem i nazwiskiem obserwatora,</a:t>
                      </a:r>
                    </a:p>
                    <a:p>
                      <a:pPr marL="432000" marR="0" lvl="1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>
                          <a:tab pos="5380038" algn="l"/>
                        </a:tabLst>
                        <a:defRPr/>
                      </a:pPr>
                      <a:r>
                        <a:rPr lang="pl-PL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karty identyfikacyjne zdających w sali egzaminacyjnej pobrane z SIOEPKZ (kartka min. A5 zawierająca PESEL zdającego oraz login i hasło) </a:t>
                      </a:r>
                      <a:br>
                        <a:rPr lang="pl-PL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800" b="0" i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zdający może kartkę wykorzystać jako  brudnopis np.  do zapisu obliczeń  </a:t>
                      </a:r>
                    </a:p>
                    <a:p>
                      <a:pPr marL="432000" marR="0" lvl="1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>
                          <a:tab pos="5380038" algn="l"/>
                        </a:tabLst>
                        <a:defRPr/>
                      </a:pPr>
                      <a:endParaRPr lang="pl-PL" sz="1800" b="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32000" marR="0" lvl="1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lang="pl-PL" sz="800" b="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32000" marR="0" lvl="1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lang="pl-PL" sz="800" b="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32000" marR="0" lvl="1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lang="pl-PL" sz="800" b="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32000" marR="0" lvl="1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pl-PL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nośnik (płyta DVD lub USB, na który po zakończonym egzaminie na danej zmianie będzie nagrany, przez operatora egzaminu, zaszyfrowany plik z wynikami egzaminu),</a:t>
                      </a:r>
                    </a:p>
                    <a:p>
                      <a:pPr marL="432000" marR="0" lvl="1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pl-PL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płytę DVD, na którą po zakończonym egzaminie będzie nagrany zarchiwizowany Wirtualny Serwer Egzaminacyjny.</a:t>
                      </a:r>
                    </a:p>
                  </a:txBody>
                  <a:tcPr marL="72149" marR="72149" marT="34286" marB="342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475"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pl-PL" sz="1500" b="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149" marR="72149" marT="34286" marB="342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Obraz 9">
            <a:extLst>
              <a:ext uri="{FF2B5EF4-FFF2-40B4-BE49-F238E27FC236}">
                <a16:creationId xmlns:a16="http://schemas.microsoft.com/office/drawing/2014/main" id="{DF02E853-58E3-4C2D-8DC9-A4CA201D66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80" b="4321"/>
          <a:stretch/>
        </p:blipFill>
        <p:spPr>
          <a:xfrm>
            <a:off x="971600" y="3645024"/>
            <a:ext cx="4029293" cy="1237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819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Prostokąt 9">
            <a:extLst>
              <a:ext uri="{FF2B5EF4-FFF2-40B4-BE49-F238E27FC236}">
                <a16:creationId xmlns:a16="http://schemas.microsoft.com/office/drawing/2014/main" id="{98E79B67-FEA4-42D6-910E-0DBC06EB5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5" y="1252405"/>
            <a:ext cx="8352928" cy="50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2700" dirty="0">
                <a:solidFill>
                  <a:srgbClr val="002060"/>
                </a:solidFill>
              </a:rPr>
              <a:t>Terminy dostaw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F6A9F50A-67FB-4276-8CEA-9E2B19B49D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528511"/>
              </p:ext>
            </p:extLst>
          </p:nvPr>
        </p:nvGraphicFramePr>
        <p:xfrm>
          <a:off x="738187" y="1838494"/>
          <a:ext cx="7667625" cy="15005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7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5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9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2060"/>
                          </a:solidFill>
                          <a:effectLst/>
                        </a:rPr>
                        <a:t>CZĘŚĆ</a:t>
                      </a:r>
                      <a:endParaRPr lang="pl-PL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42" marR="33342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2060"/>
                          </a:solidFill>
                          <a:effectLst/>
                        </a:rPr>
                        <a:t>DATA DOSTAWY</a:t>
                      </a:r>
                      <a:endParaRPr lang="pl-PL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42" marR="33342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2060"/>
                          </a:solidFill>
                          <a:effectLst/>
                        </a:rPr>
                        <a:t>GODZINY DOSTAW</a:t>
                      </a:r>
                      <a:endParaRPr lang="pl-PL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42" marR="33342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0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Pisemna</a:t>
                      </a:r>
                      <a:b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pl-PL" sz="1500" b="0" dirty="0">
                          <a:solidFill>
                            <a:srgbClr val="002060"/>
                          </a:solidFill>
                          <a:effectLst/>
                        </a:rPr>
                        <a:t>formuła 2012 </a:t>
                      </a:r>
                      <a:br>
                        <a:rPr lang="pl-PL" sz="1500" b="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pl-PL" sz="1500" b="0" dirty="0">
                          <a:solidFill>
                            <a:srgbClr val="002060"/>
                          </a:solidFill>
                          <a:effectLst/>
                        </a:rPr>
                        <a:t>i formuła 2017</a:t>
                      </a:r>
                      <a:endParaRPr lang="pl-PL" sz="15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42" marR="33342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b="1" dirty="0">
                          <a:solidFill>
                            <a:srgbClr val="002060"/>
                          </a:solidFill>
                          <a:effectLst/>
                        </a:rPr>
                        <a:t>w dniu egzaminu</a:t>
                      </a:r>
                      <a:endParaRPr lang="pl-PL" sz="15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42" marR="33342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od </a:t>
                      </a:r>
                      <a:r>
                        <a:rPr lang="pl-PL" sz="1500" b="1" dirty="0">
                          <a:solidFill>
                            <a:srgbClr val="002060"/>
                          </a:solidFill>
                          <a:effectLst/>
                        </a:rPr>
                        <a:t>6.00</a:t>
                      </a: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 do </a:t>
                      </a:r>
                      <a:r>
                        <a:rPr lang="pl-PL" sz="1500" b="1" dirty="0">
                          <a:solidFill>
                            <a:srgbClr val="002060"/>
                          </a:solidFill>
                          <a:effectLst/>
                        </a:rPr>
                        <a:t>8.00</a:t>
                      </a:r>
                      <a:b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 jeśli pierwsze egzaminy o  godz. 10.00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a</a:t>
                      </a:r>
                      <a:b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od </a:t>
                      </a:r>
                      <a:r>
                        <a:rPr lang="pl-PL" sz="1500" b="1" dirty="0">
                          <a:solidFill>
                            <a:srgbClr val="002060"/>
                          </a:solidFill>
                          <a:effectLst/>
                        </a:rPr>
                        <a:t>6.00</a:t>
                      </a: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 do </a:t>
                      </a:r>
                      <a:r>
                        <a:rPr lang="pl-PL" sz="1500" b="1" dirty="0">
                          <a:solidFill>
                            <a:srgbClr val="002060"/>
                          </a:solidFill>
                          <a:effectLst/>
                        </a:rPr>
                        <a:t>9.30</a:t>
                      </a: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b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jeśli pierwsze egzaminy o 12.00 lub 14.00</a:t>
                      </a:r>
                      <a:endParaRPr lang="pl-PL" sz="15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5" marR="34295" marT="34285" marB="3428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3C754154-B1F6-4ECD-8E24-1C350269F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818670"/>
              </p:ext>
            </p:extLst>
          </p:nvPr>
        </p:nvGraphicFramePr>
        <p:xfrm>
          <a:off x="753495" y="3417291"/>
          <a:ext cx="7667625" cy="12807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7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6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80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Praktyczna (D)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wszystkie formuły</a:t>
                      </a:r>
                    </a:p>
                  </a:txBody>
                  <a:tcPr marL="33342" marR="33342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b="1" dirty="0">
                          <a:solidFill>
                            <a:srgbClr val="002060"/>
                          </a:solidFill>
                          <a:effectLst/>
                        </a:rPr>
                        <a:t>w dniu egzaminu</a:t>
                      </a:r>
                      <a:endParaRPr lang="pl-PL" sz="15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42" marR="33342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b="0" dirty="0">
                          <a:solidFill>
                            <a:srgbClr val="002060"/>
                          </a:solidFill>
                          <a:effectLst/>
                        </a:rPr>
                        <a:t>od</a:t>
                      </a: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pl-PL" sz="1500" b="1" dirty="0">
                          <a:solidFill>
                            <a:srgbClr val="002060"/>
                          </a:solidFill>
                          <a:effectLst/>
                        </a:rPr>
                        <a:t>6.00</a:t>
                      </a: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pl-PL" sz="1500" b="0" dirty="0">
                          <a:solidFill>
                            <a:srgbClr val="002060"/>
                          </a:solidFill>
                          <a:effectLst/>
                        </a:rPr>
                        <a:t>do</a:t>
                      </a: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pl-PL" sz="1500" b="1" dirty="0">
                          <a:solidFill>
                            <a:srgbClr val="002060"/>
                          </a:solidFill>
                          <a:effectLst/>
                        </a:rPr>
                        <a:t>7.30</a:t>
                      </a:r>
                      <a:b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pl-PL" sz="1500" b="0" dirty="0">
                          <a:solidFill>
                            <a:srgbClr val="002060"/>
                          </a:solidFill>
                          <a:effectLst/>
                        </a:rPr>
                        <a:t>jeśli pierwsze egzaminy o  godz. 9.00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b="0" dirty="0">
                          <a:solidFill>
                            <a:srgbClr val="002060"/>
                          </a:solidFill>
                          <a:effectLst/>
                        </a:rPr>
                        <a:t>a</a:t>
                      </a:r>
                      <a:br>
                        <a:rPr lang="pl-PL" sz="1500" b="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pl-PL" sz="1500" b="0" dirty="0">
                          <a:solidFill>
                            <a:srgbClr val="002060"/>
                          </a:solidFill>
                          <a:effectLst/>
                        </a:rPr>
                        <a:t>od</a:t>
                      </a: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pl-PL" sz="1500" b="1" dirty="0">
                          <a:solidFill>
                            <a:srgbClr val="002060"/>
                          </a:solidFill>
                          <a:effectLst/>
                        </a:rPr>
                        <a:t>6.00</a:t>
                      </a: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pl-PL" sz="1500" b="0" dirty="0">
                          <a:solidFill>
                            <a:srgbClr val="002060"/>
                          </a:solidFill>
                          <a:effectLst/>
                        </a:rPr>
                        <a:t>do</a:t>
                      </a: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pl-PL" sz="1500" b="1" dirty="0">
                          <a:solidFill>
                            <a:srgbClr val="002060"/>
                          </a:solidFill>
                          <a:effectLst/>
                        </a:rPr>
                        <a:t>9.00</a:t>
                      </a: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b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pl-PL" sz="1500" b="0" dirty="0">
                          <a:solidFill>
                            <a:srgbClr val="002060"/>
                          </a:solidFill>
                          <a:effectLst/>
                        </a:rPr>
                        <a:t>jeśli pierwsze egzaminy o 13.00 lub później</a:t>
                      </a:r>
                      <a:endParaRPr lang="pl-PL" sz="15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5" marR="34295" marT="34285" marB="3428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94445EA7-4B82-4790-87B4-CD6FC7A82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992328"/>
              </p:ext>
            </p:extLst>
          </p:nvPr>
        </p:nvGraphicFramePr>
        <p:xfrm>
          <a:off x="738186" y="5097765"/>
          <a:ext cx="7667626" cy="1368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2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7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7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21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Część</a:t>
                      </a:r>
                      <a:endParaRPr lang="pl-PL" sz="15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42" marR="33342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DATA DOSTAWY</a:t>
                      </a:r>
                      <a:endParaRPr lang="pl-PL" sz="15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42" marR="33342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GODZINY DOSTAW</a:t>
                      </a:r>
                      <a:endParaRPr lang="pl-PL" sz="15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42" marR="33342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60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Praktyczna</a:t>
                      </a:r>
                      <a:b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DK, W, WK </a:t>
                      </a:r>
                      <a:r>
                        <a:rPr lang="pl-PL" sz="15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wszystkie formuły</a:t>
                      </a:r>
                    </a:p>
                  </a:txBody>
                  <a:tcPr marL="33342" marR="33342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dostawa w dzień roboczy przed każdym egzaminem w ośrodku</a:t>
                      </a:r>
                      <a:endParaRPr lang="pl-PL" sz="15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42" marR="33342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od </a:t>
                      </a:r>
                      <a:r>
                        <a:rPr lang="pl-PL" sz="1500" b="1" dirty="0">
                          <a:solidFill>
                            <a:srgbClr val="002060"/>
                          </a:solidFill>
                          <a:effectLst/>
                        </a:rPr>
                        <a:t>8.00</a:t>
                      </a:r>
                      <a:r>
                        <a:rPr lang="pl-PL" sz="1500" dirty="0">
                          <a:solidFill>
                            <a:srgbClr val="002060"/>
                          </a:solidFill>
                          <a:effectLst/>
                        </a:rPr>
                        <a:t> do </a:t>
                      </a:r>
                      <a:r>
                        <a:rPr lang="pl-PL" sz="1500" b="1" dirty="0">
                          <a:solidFill>
                            <a:srgbClr val="002060"/>
                          </a:solidFill>
                          <a:effectLst/>
                        </a:rPr>
                        <a:t>12.00</a:t>
                      </a:r>
                      <a:endParaRPr lang="pl-PL" sz="15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42" marR="33342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57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8D79CC49-1DA5-4545-8D0B-91A45F3AE0FA}"/>
              </a:ext>
            </a:extLst>
          </p:cNvPr>
          <p:cNvSpPr/>
          <p:nvPr/>
        </p:nvSpPr>
        <p:spPr>
          <a:xfrm>
            <a:off x="493380" y="3068960"/>
            <a:ext cx="7725189" cy="15390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r>
              <a:rPr lang="pl-PL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Uwaga</a:t>
            </a:r>
            <a:r>
              <a:rPr lang="pl-PL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r>
              <a:rPr lang="pl-PL" sz="2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Dla kwalifikacji, w których zadania są jawne, dostarczone zostaną tylko Zasady oceniania i Karty oceny. </a:t>
            </a:r>
            <a:br>
              <a:rPr lang="pl-PL" sz="2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Arkusze egzaminacyjne pobrane z SIOEPKZ drukuje PZE.</a:t>
            </a:r>
          </a:p>
        </p:txBody>
      </p:sp>
      <p:sp>
        <p:nvSpPr>
          <p:cNvPr id="7" name="Prostokąt 9">
            <a:extLst>
              <a:ext uri="{FF2B5EF4-FFF2-40B4-BE49-F238E27FC236}">
                <a16:creationId xmlns:a16="http://schemas.microsoft.com/office/drawing/2014/main" id="{33F791FD-F0AB-4551-8B09-E511DA5B0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5" y="1252405"/>
            <a:ext cx="8352928" cy="50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2700" dirty="0">
                <a:solidFill>
                  <a:srgbClr val="002060"/>
                </a:solidFill>
              </a:rPr>
              <a:t>Terminy dostaw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23FB4AD-F1CF-4B41-97F2-639946BBDDA2}"/>
              </a:ext>
            </a:extLst>
          </p:cNvPr>
          <p:cNvSpPr txBox="1"/>
          <p:nvPr/>
        </p:nvSpPr>
        <p:spPr>
          <a:xfrm>
            <a:off x="395535" y="2030949"/>
            <a:ext cx="8136905" cy="40703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Termin dodatkowy - część praktyczna, dostawa 27.06.2024 r. od godziny 8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:00</a:t>
            </a:r>
            <a:endParaRPr lang="pl-PL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85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E0E18B9C-D8AF-4772-A1C0-95159CF76071}"/>
              </a:ext>
            </a:extLst>
          </p:cNvPr>
          <p:cNvSpPr txBox="1">
            <a:spLocks/>
          </p:cNvSpPr>
          <p:nvPr/>
        </p:nvSpPr>
        <p:spPr>
          <a:xfrm>
            <a:off x="366426" y="1357677"/>
            <a:ext cx="7886700" cy="60532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700" dirty="0">
                <a:solidFill>
                  <a:srgbClr val="002060"/>
                </a:solidFill>
                <a:latin typeface="+mn-lt"/>
              </a:rPr>
              <a:t>Odbiór przesyłki z materiałami na egzamin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871667AC-10EB-44EF-909A-C5505EF63530}"/>
              </a:ext>
            </a:extLst>
          </p:cNvPr>
          <p:cNvSpPr txBox="1">
            <a:spLocks/>
          </p:cNvSpPr>
          <p:nvPr/>
        </p:nvSpPr>
        <p:spPr>
          <a:xfrm>
            <a:off x="366427" y="2067225"/>
            <a:ext cx="8539829" cy="3222034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324000" algn="just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</a:rPr>
              <a:t>Do każdego ośrodka egzaminacyjnego w danym dniu  powinna dotrzeć jedna paczka.</a:t>
            </a:r>
          </a:p>
          <a:p>
            <a:pPr marL="324000" indent="-324000" algn="just" defTabSz="270000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</a:rPr>
              <a:t>Przesyłkę z materiałami odbiera przewodniczący ZE lub pisemnie upoważniony</a:t>
            </a:r>
            <a:br>
              <a:rPr lang="pl-PL" sz="1800" dirty="0">
                <a:solidFill>
                  <a:srgbClr val="002060"/>
                </a:solidFill>
              </a:rPr>
            </a:br>
            <a:r>
              <a:rPr lang="pl-PL" sz="1800" dirty="0">
                <a:solidFill>
                  <a:srgbClr val="002060"/>
                </a:solidFill>
              </a:rPr>
              <a:t>przez niego zastępca PZE lub członek ZE </a:t>
            </a:r>
            <a:r>
              <a:rPr lang="pl-PL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(przygotować upoważnienia</a:t>
            </a:r>
            <a:r>
              <a:rPr lang="pl-PL" sz="1800" dirty="0">
                <a:solidFill>
                  <a:srgbClr val="002060"/>
                </a:solidFill>
              </a:rPr>
              <a:t>).</a:t>
            </a:r>
          </a:p>
          <a:p>
            <a:pPr marL="324000" indent="-324000" algn="just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</a:rPr>
              <a:t>Przesyłka adresowana jest na osobę wskazaną w SIOEPKZ jako upoważnioną</a:t>
            </a:r>
            <a:br>
              <a:rPr lang="pl-PL" sz="1800" dirty="0">
                <a:solidFill>
                  <a:srgbClr val="002060"/>
                </a:solidFill>
              </a:rPr>
            </a:br>
            <a:r>
              <a:rPr lang="pl-PL" sz="1800" dirty="0">
                <a:solidFill>
                  <a:srgbClr val="002060"/>
                </a:solidFill>
              </a:rPr>
              <a:t>do odbioru.</a:t>
            </a:r>
          </a:p>
          <a:p>
            <a:pPr marL="324000" indent="-324000" algn="just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</a:rPr>
              <a:t>Należy paczkę otworzyć i postępować zgodnie z instrukcją w niej zamieszczoną.</a:t>
            </a:r>
          </a:p>
          <a:p>
            <a:pPr marL="324000" indent="-324000" algn="just" defTabSz="270000">
              <a:lnSpc>
                <a:spcPct val="100000"/>
              </a:lnSpc>
              <a:spcBef>
                <a:spcPts val="9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</a:rPr>
              <a:t>Po sprawdzeniu należy zabezpieczyć pakiety z materiałami egzaminacyjnymi przed nieuprawnionym ujawnieniem.</a:t>
            </a:r>
          </a:p>
        </p:txBody>
      </p:sp>
    </p:spTree>
    <p:extLst>
      <p:ext uri="{BB962C8B-B14F-4D97-AF65-F5344CB8AC3E}">
        <p14:creationId xmlns:p14="http://schemas.microsoft.com/office/powerpoint/2010/main" val="339946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FDF4D64-A8FF-4369-8C9A-046545C8AD13}"/>
              </a:ext>
            </a:extLst>
          </p:cNvPr>
          <p:cNvSpPr txBox="1">
            <a:spLocks/>
          </p:cNvSpPr>
          <p:nvPr/>
        </p:nvSpPr>
        <p:spPr>
          <a:xfrm>
            <a:off x="360598" y="1415614"/>
            <a:ext cx="8603890" cy="78581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450"/>
              </a:spcAft>
              <a:defRPr/>
            </a:pPr>
            <a:r>
              <a:rPr lang="pl-PL" sz="2025" dirty="0">
                <a:solidFill>
                  <a:srgbClr val="C00000"/>
                </a:solidFill>
                <a:latin typeface="+mn-lt"/>
              </a:rPr>
              <a:t>Kwalifikacje 3-literowe - zadania jawne</a:t>
            </a:r>
            <a:br>
              <a:rPr lang="pl-PL" sz="3300" dirty="0">
                <a:latin typeface="+mn-lt"/>
              </a:rPr>
            </a:br>
            <a:r>
              <a:rPr lang="pl-PL" sz="2700" dirty="0">
                <a:solidFill>
                  <a:srgbClr val="002060"/>
                </a:solidFill>
                <a:latin typeface="+mn-lt"/>
              </a:rPr>
              <a:t>Przygotowanie arkuszy egzaminacyjnych na egzamin</a:t>
            </a: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5E5C610E-1FB4-4EDE-ABEA-889D7F7561DE}"/>
              </a:ext>
            </a:extLst>
          </p:cNvPr>
          <p:cNvSpPr txBox="1">
            <a:spLocks/>
          </p:cNvSpPr>
          <p:nvPr/>
        </p:nvSpPr>
        <p:spPr>
          <a:xfrm>
            <a:off x="264319" y="2343532"/>
            <a:ext cx="8411766" cy="4109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70000" defTabSz="270000"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</a:rPr>
              <a:t>Wskazania do przygotowania stanowisk oraz arkusze egzaminacyjne zostaną opublikowane 	w SIOEPKZ.</a:t>
            </a:r>
          </a:p>
          <a:p>
            <a:pPr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endParaRPr lang="pl-PL" sz="1800" dirty="0"/>
          </a:p>
          <a:p>
            <a:pPr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endParaRPr lang="pl-PL" sz="1800" dirty="0"/>
          </a:p>
          <a:p>
            <a:pPr marL="67500" indent="-270000" defTabSz="270000">
              <a:lnSpc>
                <a:spcPct val="100000"/>
              </a:lnSpc>
              <a:spcBef>
                <a:spcPts val="24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</a:rPr>
              <a:t>Należy wydrukować arkusze w odpowiedniej liczbie, zgodnie z planem (harmonogramem) 	wykorzystania tych zadań, </a:t>
            </a:r>
            <a:r>
              <a:rPr lang="pl-PL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 później niż w dniu poprzedzającym dany egzamin. </a:t>
            </a:r>
          </a:p>
          <a:p>
            <a:pPr marL="67500" indent="-270000" defTabSz="270000"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</a:rPr>
              <a:t>Wydrukowane arkusze należy zapakować do papierowych kopert, zakleić je oraz opisać, podając: 	</a:t>
            </a:r>
            <a:r>
              <a:rPr lang="pl-PL" sz="1800" dirty="0">
                <a:solidFill>
                  <a:srgbClr val="C00000"/>
                </a:solidFill>
              </a:rPr>
              <a:t>symbol i nazwę kwalifikacji, oznaczenie arkusza, datę i godzinę egzaminu oraz liczbę arkuszy.</a:t>
            </a:r>
          </a:p>
          <a:p>
            <a:pPr marL="67500" indent="-270000" defTabSz="270000"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endParaRPr lang="pl-PL" sz="1800" dirty="0">
              <a:solidFill>
                <a:srgbClr val="C00000"/>
              </a:solidFill>
            </a:endParaRPr>
          </a:p>
          <a:p>
            <a:pPr marL="0" indent="0" defTabSz="270000">
              <a:spcBef>
                <a:spcPts val="1800"/>
              </a:spcBef>
              <a:buClr>
                <a:srgbClr val="002060"/>
              </a:buClr>
              <a:buNone/>
              <a:defRPr/>
            </a:pPr>
            <a:endParaRPr lang="pl-PL" sz="1800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F2065209-1F4E-4D54-B3AD-D2DB683BAF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4257968"/>
              </p:ext>
            </p:extLst>
          </p:nvPr>
        </p:nvGraphicFramePr>
        <p:xfrm>
          <a:off x="849784" y="3212976"/>
          <a:ext cx="7826301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764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9F10FE55-3B82-45DC-8B83-6BF799C6E03B}"/>
              </a:ext>
            </a:extLst>
          </p:cNvPr>
          <p:cNvSpPr txBox="1">
            <a:spLocks/>
          </p:cNvSpPr>
          <p:nvPr/>
        </p:nvSpPr>
        <p:spPr>
          <a:xfrm>
            <a:off x="391064" y="1412776"/>
            <a:ext cx="7886700" cy="93610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pl-PL" sz="2700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r>
              <a:rPr lang="pl-PL" sz="2700" dirty="0">
                <a:solidFill>
                  <a:srgbClr val="002060"/>
                </a:solidFill>
                <a:latin typeface="+mn-lt"/>
              </a:rPr>
              <a:t>Wydawanie materiałów egzaminacyjnych</a:t>
            </a:r>
          </a:p>
          <a:p>
            <a:pPr>
              <a:defRPr/>
            </a:pPr>
            <a:endParaRPr lang="pl-PL" sz="2700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endParaRPr lang="pl-PL" sz="27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60E01ABF-726C-481B-9B12-43BA3255EC19}"/>
              </a:ext>
            </a:extLst>
          </p:cNvPr>
          <p:cNvSpPr txBox="1">
            <a:spLocks/>
          </p:cNvSpPr>
          <p:nvPr/>
        </p:nvSpPr>
        <p:spPr>
          <a:xfrm>
            <a:off x="334402" y="2712179"/>
            <a:ext cx="7886700" cy="1889181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pl-PL" sz="247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Przed każdym egzaminem </a:t>
            </a:r>
          </a:p>
          <a:p>
            <a:pPr marL="0" indent="0" algn="ctr">
              <a:buNone/>
              <a:defRPr/>
            </a:pPr>
            <a:r>
              <a:rPr lang="pl-PL" sz="2400" dirty="0">
                <a:solidFill>
                  <a:srgbClr val="002060"/>
                </a:solidFill>
              </a:rPr>
              <a:t>przed wydaniem materiałów egzaminacyjnych przez PZN </a:t>
            </a:r>
            <a:br>
              <a:rPr lang="pl-PL" sz="2400" dirty="0">
                <a:solidFill>
                  <a:srgbClr val="002060"/>
                </a:solidFill>
              </a:rPr>
            </a:b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należy </a:t>
            </a:r>
            <a:r>
              <a:rPr lang="pl-PL" sz="2400" u="sng" dirty="0">
                <a:solidFill>
                  <a:srgbClr val="002060"/>
                </a:solidFill>
              </a:rPr>
              <a:t>przeczytać na głos </a:t>
            </a:r>
            <a:r>
              <a:rPr lang="pl-PL" sz="2400" dirty="0">
                <a:solidFill>
                  <a:srgbClr val="002060"/>
                </a:solidFill>
              </a:rPr>
              <a:t>opis na kopercie:</a:t>
            </a:r>
          </a:p>
          <a:p>
            <a:pPr marL="0" indent="0" algn="ctr">
              <a:buNone/>
              <a:defRPr/>
            </a:pPr>
            <a:endParaRPr lang="pl-PL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  <a:defRPr/>
            </a:pPr>
            <a:r>
              <a:rPr lang="pl-PL" sz="4875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kwalifikacja – data – godzina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54770EB-D0D3-42E4-8AF0-C1D41AAEBAB7}"/>
              </a:ext>
            </a:extLst>
          </p:cNvPr>
          <p:cNvSpPr/>
          <p:nvPr/>
        </p:nvSpPr>
        <p:spPr>
          <a:xfrm>
            <a:off x="6738228" y="2179443"/>
            <a:ext cx="1783222" cy="295465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187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5956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0E508C5B-4A16-4CDD-8F92-250D8B198748}"/>
              </a:ext>
            </a:extLst>
          </p:cNvPr>
          <p:cNvSpPr txBox="1">
            <a:spLocks/>
          </p:cNvSpPr>
          <p:nvPr/>
        </p:nvSpPr>
        <p:spPr>
          <a:xfrm>
            <a:off x="404217" y="1350269"/>
            <a:ext cx="7886700" cy="59293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700" dirty="0">
                <a:solidFill>
                  <a:srgbClr val="002060"/>
                </a:solidFill>
                <a:latin typeface="+mn-lt"/>
              </a:rPr>
              <a:t>Nadzorowanie przebiegu egzaminu</a:t>
            </a:r>
          </a:p>
        </p:txBody>
      </p:sp>
      <p:sp>
        <p:nvSpPr>
          <p:cNvPr id="9" name="Symbol zastępczy zawartości 4">
            <a:extLst>
              <a:ext uri="{FF2B5EF4-FFF2-40B4-BE49-F238E27FC236}">
                <a16:creationId xmlns:a16="http://schemas.microsoft.com/office/drawing/2014/main" id="{55B8CA95-2D53-4055-810B-26074A70003E}"/>
              </a:ext>
            </a:extLst>
          </p:cNvPr>
          <p:cNvSpPr txBox="1">
            <a:spLocks/>
          </p:cNvSpPr>
          <p:nvPr/>
        </p:nvSpPr>
        <p:spPr>
          <a:xfrm>
            <a:off x="240506" y="2032130"/>
            <a:ext cx="8662988" cy="4061165"/>
          </a:xfrm>
          <a:prstGeom prst="rect">
            <a:avLst/>
          </a:prstGeom>
          <a:solidFill>
            <a:schemeClr val="bg1"/>
          </a:solidFill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324000" defTabSz="27000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  <a:latin typeface="Calibri" panose="020F0502020204030204"/>
              </a:rPr>
              <a:t>Spóźnieni na egzamin mogą przystąpić do egzaminu, jeżeli w sali trwają jeszcze czynności organizacyjne.</a:t>
            </a:r>
          </a:p>
          <a:p>
            <a:pPr marL="324000" indent="-324000" algn="just" defTabSz="6858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  <a:latin typeface="Calibri" panose="020F0502020204030204"/>
              </a:rPr>
              <a:t>PZE unieważnia część pisemną/praktyczną egzaminu w przypadku, gdy zdający:‎</a:t>
            </a:r>
          </a:p>
          <a:p>
            <a:pPr marL="486000" indent="-243000" defTabSz="6858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pl-PL" sz="1425" dirty="0">
                <a:solidFill>
                  <a:srgbClr val="002060"/>
                </a:solidFill>
                <a:latin typeface="Calibri" panose="020F0502020204030204"/>
              </a:rPr>
              <a:t>niesamodzielnie wykonuje zadanie egzaminacyjne (art. 44zzzp pkt.1)</a:t>
            </a:r>
          </a:p>
          <a:p>
            <a:pPr marL="486000" lvl="2" indent="-243000" algn="just" defTabSz="6858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pl-PL" sz="1425" dirty="0">
                <a:solidFill>
                  <a:srgbClr val="002060"/>
                </a:solidFill>
                <a:latin typeface="Calibri" panose="020F0502020204030204"/>
              </a:rPr>
              <a:t>wniósł lub korzysta w sali/miejscu  egzaminu z niedozwolonych urządzeń/materiałów (art.44zzzp pkt.2)</a:t>
            </a:r>
          </a:p>
          <a:p>
            <a:pPr marL="486000" lvl="2" indent="-243000" defTabSz="6858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pl-PL" sz="1425" dirty="0">
                <a:solidFill>
                  <a:srgbClr val="002060"/>
                </a:solidFill>
                <a:latin typeface="Calibri" panose="020F0502020204030204"/>
              </a:rPr>
              <a:t>zakłóca prawidłowy ‎przebieg egzaminu w sposób utrudniający pracę pozostałym zdającym (art.44zzzp pkt.3).</a:t>
            </a:r>
          </a:p>
          <a:p>
            <a:pPr marL="0" indent="0" defTabSz="68580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002060"/>
              </a:buClr>
              <a:buNone/>
              <a:defRPr/>
            </a:pPr>
            <a:r>
              <a:rPr lang="pl-PL" sz="1800" dirty="0">
                <a:solidFill>
                  <a:srgbClr val="002060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06B3D958-C9DD-4F8D-BA7B-3C2111487322}"/>
              </a:ext>
            </a:extLst>
          </p:cNvPr>
          <p:cNvSpPr/>
          <p:nvPr/>
        </p:nvSpPr>
        <p:spPr>
          <a:xfrm>
            <a:off x="159306" y="3835747"/>
            <a:ext cx="8530828" cy="18261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24000" indent="-324000" algn="just" defTabSz="270000">
              <a:spcBef>
                <a:spcPts val="450"/>
              </a:spcBef>
              <a:buFont typeface="Wingdings" panose="05000000000000000000" pitchFamily="2" charset="2"/>
              <a:buChar char="q"/>
              <a:defRPr/>
            </a:pPr>
            <a:r>
              <a:rPr lang="pl-PL" kern="0" dirty="0">
                <a:solidFill>
                  <a:srgbClr val="002060"/>
                </a:solidFill>
              </a:rPr>
              <a:t>Przewodniczący ZN kontaktuje się z PZE, który przerywa i unieważnia egzamin zdającemu:</a:t>
            </a:r>
          </a:p>
          <a:p>
            <a:pPr marL="486000" indent="-243000" defTabSz="685800">
              <a:spcBef>
                <a:spcPts val="450"/>
              </a:spcBef>
              <a:buFont typeface="Wingdings" panose="05000000000000000000" pitchFamily="2" charset="2"/>
              <a:buChar char="§"/>
              <a:defRPr/>
            </a:pPr>
            <a:r>
              <a:rPr lang="pl-PL" sz="1500" kern="0" dirty="0">
                <a:solidFill>
                  <a:srgbClr val="002060"/>
                </a:solidFill>
              </a:rPr>
              <a:t>odbiera od zdającego Arkusz egzaminacyjny, Kartę odpowiedzi/oceny i ewentualne wydruki,</a:t>
            </a:r>
          </a:p>
          <a:p>
            <a:pPr marL="486000" indent="-243000" defTabSz="685800">
              <a:spcBef>
                <a:spcPts val="450"/>
              </a:spcBef>
              <a:buFont typeface="Wingdings" panose="05000000000000000000" pitchFamily="2" charset="2"/>
              <a:buChar char="§"/>
              <a:defRPr/>
            </a:pPr>
            <a:r>
              <a:rPr lang="pl-PL" sz="1500" kern="0" dirty="0">
                <a:solidFill>
                  <a:srgbClr val="002060"/>
                </a:solidFill>
              </a:rPr>
              <a:t>a następnie poleca opuszczenie sali/miejsca egzaminu,</a:t>
            </a:r>
          </a:p>
          <a:p>
            <a:pPr marL="486000" indent="-243000" defTabSz="685800">
              <a:spcBef>
                <a:spcPts val="450"/>
              </a:spcBef>
              <a:buFont typeface="Wingdings" panose="05000000000000000000" pitchFamily="2" charset="2"/>
              <a:buChar char="§"/>
              <a:defRPr/>
            </a:pPr>
            <a:r>
              <a:rPr lang="pl-PL" sz="1500" kern="0" dirty="0">
                <a:solidFill>
                  <a:srgbClr val="002060"/>
                </a:solidFill>
              </a:rPr>
              <a:t>wypełnia druk </a:t>
            </a:r>
            <a:r>
              <a:rPr lang="pl-PL" sz="1500" i="1" kern="0" dirty="0">
                <a:solidFill>
                  <a:srgbClr val="002060"/>
                </a:solidFill>
              </a:rPr>
              <a:t>Decyzja o przerwaniu i unieważnieniu…, </a:t>
            </a:r>
            <a:r>
              <a:rPr lang="pl-PL" sz="1500" kern="0" dirty="0">
                <a:solidFill>
                  <a:srgbClr val="002060"/>
                </a:solidFill>
              </a:rPr>
              <a:t>do którego dołącza dokumentację zdającego, </a:t>
            </a:r>
          </a:p>
          <a:p>
            <a:pPr marL="486000" indent="-243000" defTabSz="685800">
              <a:spcBef>
                <a:spcPts val="450"/>
              </a:spcBef>
              <a:buFont typeface="Wingdings" panose="05000000000000000000" pitchFamily="2" charset="2"/>
              <a:buChar char="§"/>
              <a:defRPr/>
            </a:pPr>
            <a:r>
              <a:rPr lang="pl-PL" sz="1500" kern="0" dirty="0">
                <a:solidFill>
                  <a:srgbClr val="002060"/>
                </a:solidFill>
              </a:rPr>
              <a:t>odnotowuje ten fakt w wykazie zdających.</a:t>
            </a:r>
          </a:p>
        </p:txBody>
      </p:sp>
    </p:spTree>
    <p:extLst>
      <p:ext uri="{BB962C8B-B14F-4D97-AF65-F5344CB8AC3E}">
        <p14:creationId xmlns:p14="http://schemas.microsoft.com/office/powerpoint/2010/main" val="409700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E20180D9-2505-4CB5-9434-3C78679D1754}"/>
              </a:ext>
            </a:extLst>
          </p:cNvPr>
          <p:cNvSpPr txBox="1">
            <a:spLocks/>
          </p:cNvSpPr>
          <p:nvPr/>
        </p:nvSpPr>
        <p:spPr>
          <a:xfrm>
            <a:off x="323527" y="1251348"/>
            <a:ext cx="7153600" cy="69294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700" dirty="0">
                <a:solidFill>
                  <a:srgbClr val="002060"/>
                </a:solidFill>
                <a:latin typeface="+mn-lt"/>
              </a:rPr>
              <a:t>  Sytuacje szczególne na egzaminie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8F1F8BB-8996-42D8-9925-A0F2D63E4861}"/>
              </a:ext>
            </a:extLst>
          </p:cNvPr>
          <p:cNvSpPr txBox="1">
            <a:spLocks/>
          </p:cNvSpPr>
          <p:nvPr/>
        </p:nvSpPr>
        <p:spPr>
          <a:xfrm>
            <a:off x="323527" y="1928329"/>
            <a:ext cx="8496945" cy="351167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None/>
              <a:defRPr/>
            </a:pPr>
            <a:r>
              <a:rPr lang="pl-PL" sz="1800" dirty="0">
                <a:solidFill>
                  <a:srgbClr val="002060"/>
                </a:solidFill>
              </a:rPr>
              <a:t>PZE bezzwłocznie zgłasza do OKE zakłócenia przebiegu egzaminu,</a:t>
            </a:r>
            <a:br>
              <a:rPr lang="pl-PL" sz="1800" dirty="0">
                <a:solidFill>
                  <a:srgbClr val="002060"/>
                </a:solidFill>
              </a:rPr>
            </a:br>
            <a:r>
              <a:rPr lang="pl-PL" sz="1800" dirty="0">
                <a:solidFill>
                  <a:srgbClr val="002060"/>
                </a:solidFill>
              </a:rPr>
              <a:t>e-mail: </a:t>
            </a:r>
            <a:r>
              <a:rPr lang="pl-PL" sz="18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wez@oke.krakow.pl</a:t>
            </a:r>
            <a:r>
              <a:rPr lang="pl-PL" sz="1800" dirty="0">
                <a:solidFill>
                  <a:srgbClr val="0070C0"/>
                </a:solidFill>
              </a:rPr>
              <a:t>  </a:t>
            </a:r>
            <a:r>
              <a:rPr lang="pl-PL" sz="1800" dirty="0">
                <a:solidFill>
                  <a:srgbClr val="002060"/>
                </a:solidFill>
              </a:rPr>
              <a:t>zawierający:</a:t>
            </a:r>
          </a:p>
          <a:p>
            <a:pPr indent="-270000">
              <a:lnSpc>
                <a:spcPct val="100000"/>
              </a:lnSpc>
              <a:spcBef>
                <a:spcPts val="135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pl-PL" altLang="pl-PL" sz="1800" dirty="0">
              <a:solidFill>
                <a:srgbClr val="002060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D59E3E5-3621-4F4C-83D4-B431C30C5B96}"/>
              </a:ext>
            </a:extLst>
          </p:cNvPr>
          <p:cNvSpPr/>
          <p:nvPr/>
        </p:nvSpPr>
        <p:spPr>
          <a:xfrm>
            <a:off x="137104" y="2904467"/>
            <a:ext cx="3948113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8000" lvl="1" indent="-324000"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pl-PL" dirty="0">
                <a:solidFill>
                  <a:srgbClr val="002060"/>
                </a:solidFill>
              </a:rPr>
              <a:t>kod ośrodka egzaminacyjnego</a:t>
            </a:r>
          </a:p>
          <a:p>
            <a:pPr marL="648000" lvl="1" indent="-324000"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pl-PL" dirty="0">
                <a:solidFill>
                  <a:srgbClr val="002060"/>
                </a:solidFill>
              </a:rPr>
              <a:t>informację</a:t>
            </a:r>
          </a:p>
          <a:p>
            <a:pPr marL="648000" lvl="1" indent="-324000"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pl-PL" dirty="0">
                <a:solidFill>
                  <a:srgbClr val="002060"/>
                </a:solidFill>
              </a:rPr>
              <a:t>imię i nazwisko oraz </a:t>
            </a:r>
            <a:r>
              <a:rPr lang="pl-PL" u="sng" dirty="0">
                <a:solidFill>
                  <a:srgbClr val="002060"/>
                </a:solidFill>
              </a:rPr>
              <a:t>nr telefonu </a:t>
            </a:r>
            <a:r>
              <a:rPr lang="pl-PL" dirty="0">
                <a:solidFill>
                  <a:srgbClr val="002060"/>
                </a:solidFill>
              </a:rPr>
              <a:t>do osoby pełniącej funkcję PZE.</a:t>
            </a:r>
          </a:p>
        </p:txBody>
      </p:sp>
      <p:sp>
        <p:nvSpPr>
          <p:cNvPr id="11" name="pole tekstowe 11">
            <a:extLst>
              <a:ext uri="{FF2B5EF4-FFF2-40B4-BE49-F238E27FC236}">
                <a16:creationId xmlns:a16="http://schemas.microsoft.com/office/drawing/2014/main" id="{8B311C22-A049-43A0-A2BE-6B68C056F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6" y="5107437"/>
            <a:ext cx="8351368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l-PL" altLang="pl-PL" sz="2800" dirty="0">
                <a:solidFill>
                  <a:srgbClr val="C00000"/>
                </a:solidFill>
              </a:rPr>
              <a:t>Informacja o zdarzeniu musi się znaleźć </a:t>
            </a:r>
            <a:br>
              <a:rPr lang="pl-PL" altLang="pl-PL" sz="2800" dirty="0">
                <a:solidFill>
                  <a:srgbClr val="C00000"/>
                </a:solidFill>
              </a:rPr>
            </a:br>
            <a:r>
              <a:rPr lang="pl-PL" altLang="pl-PL" sz="2800" dirty="0">
                <a:solidFill>
                  <a:srgbClr val="C00000"/>
                </a:solidFill>
              </a:rPr>
              <a:t>w protokole z sali i zbiorczym przebiegu egzaminu.</a:t>
            </a: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0E10A48B-F0F6-4B0B-A5DC-17E58E751878}"/>
              </a:ext>
            </a:extLst>
          </p:cNvPr>
          <p:cNvSpPr/>
          <p:nvPr/>
        </p:nvSpPr>
        <p:spPr>
          <a:xfrm>
            <a:off x="4181713" y="2592331"/>
            <a:ext cx="4638760" cy="232137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68580" indent="-270000" defTabSz="685800">
              <a:spcBef>
                <a:spcPts val="1350"/>
              </a:spcBef>
              <a:spcAft>
                <a:spcPts val="150"/>
              </a:spcAft>
              <a:buClr>
                <a:prstClr val="white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l-PL" altLang="pl-PL" kern="0" dirty="0">
                <a:solidFill>
                  <a:prstClr val="white"/>
                </a:solidFill>
                <a:latin typeface="Calibri" panose="020F0502020204030204"/>
              </a:rPr>
              <a:t>awaria sprzętu, brak prądu</a:t>
            </a:r>
          </a:p>
          <a:p>
            <a:pPr marL="68580" indent="-270000" defTabSz="685800">
              <a:spcBef>
                <a:spcPts val="1350"/>
              </a:spcBef>
              <a:spcAft>
                <a:spcPts val="150"/>
              </a:spcAft>
              <a:buClr>
                <a:prstClr val="white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l-PL" altLang="pl-PL" kern="0" dirty="0">
                <a:solidFill>
                  <a:prstClr val="white"/>
                </a:solidFill>
                <a:latin typeface="Calibri" panose="020F0502020204030204"/>
              </a:rPr>
              <a:t>niewłaściwe przygotowane stanowiska itp.</a:t>
            </a:r>
          </a:p>
          <a:p>
            <a:pPr marL="68580" indent="-270000" defTabSz="685800">
              <a:spcBef>
                <a:spcPts val="1350"/>
              </a:spcBef>
              <a:spcAft>
                <a:spcPts val="150"/>
              </a:spcAft>
              <a:buClr>
                <a:prstClr val="white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l-PL" altLang="pl-PL" kern="0" dirty="0">
                <a:solidFill>
                  <a:prstClr val="white"/>
                </a:solidFill>
                <a:latin typeface="Calibri" panose="020F0502020204030204"/>
              </a:rPr>
              <a:t>naruszenie pakietów egzaminacyjnych</a:t>
            </a:r>
          </a:p>
          <a:p>
            <a:pPr marL="68580" indent="-270000" defTabSz="270000">
              <a:spcBef>
                <a:spcPts val="1350"/>
              </a:spcBef>
              <a:spcAft>
                <a:spcPts val="150"/>
              </a:spcAft>
              <a:buClr>
                <a:prstClr val="white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l-PL" altLang="pl-PL" kern="0" dirty="0">
                <a:solidFill>
                  <a:prstClr val="white"/>
                </a:solidFill>
                <a:latin typeface="Calibri" panose="020F0502020204030204"/>
              </a:rPr>
              <a:t>zgłoszenia egzaminatora dotyczące </a:t>
            </a:r>
            <a:br>
              <a:rPr lang="pl-PL" altLang="pl-PL" kern="0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pl-PL" altLang="pl-PL" kern="0" dirty="0">
                <a:solidFill>
                  <a:prstClr val="white"/>
                </a:solidFill>
                <a:latin typeface="Calibri" panose="020F0502020204030204"/>
              </a:rPr>
              <a:t>	zasad oceniania</a:t>
            </a:r>
          </a:p>
        </p:txBody>
      </p:sp>
    </p:spTree>
    <p:extLst>
      <p:ext uri="{BB962C8B-B14F-4D97-AF65-F5344CB8AC3E}">
        <p14:creationId xmlns:p14="http://schemas.microsoft.com/office/powerpoint/2010/main" val="416086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3D7C413-6282-486B-AB96-C6DE0C0F48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4803936"/>
              </p:ext>
            </p:extLst>
          </p:nvPr>
        </p:nvGraphicFramePr>
        <p:xfrm>
          <a:off x="995772" y="1080852"/>
          <a:ext cx="7152456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ytuł 5">
            <a:extLst>
              <a:ext uri="{FF2B5EF4-FFF2-40B4-BE49-F238E27FC236}">
                <a16:creationId xmlns:a16="http://schemas.microsoft.com/office/drawing/2014/main" id="{9735FD4C-FD56-48B0-9941-EA7E07DB83E8}"/>
              </a:ext>
            </a:extLst>
          </p:cNvPr>
          <p:cNvSpPr txBox="1">
            <a:spLocks/>
          </p:cNvSpPr>
          <p:nvPr/>
        </p:nvSpPr>
        <p:spPr>
          <a:xfrm>
            <a:off x="179512" y="5517232"/>
            <a:ext cx="2160240" cy="911365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2004</a:t>
            </a:r>
            <a:endParaRPr lang="pl-PL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10" name="Tytuł 5">
            <a:extLst>
              <a:ext uri="{FF2B5EF4-FFF2-40B4-BE49-F238E27FC236}">
                <a16:creationId xmlns:a16="http://schemas.microsoft.com/office/drawing/2014/main" id="{4006937C-E2E4-4EF8-A4E2-6EA79F0CF5CC}"/>
              </a:ext>
            </a:extLst>
          </p:cNvPr>
          <p:cNvSpPr txBox="1">
            <a:spLocks/>
          </p:cNvSpPr>
          <p:nvPr/>
        </p:nvSpPr>
        <p:spPr>
          <a:xfrm>
            <a:off x="5004048" y="692696"/>
            <a:ext cx="2736304" cy="911365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4166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79AA61-EC58-49D2-9C08-C16FFEBD59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>
                                            <p:graphicEl>
                                              <a:dgm id="{2379AA61-EC58-49D2-9C08-C16FFEBD59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B50F4F3-43CE-4056-950F-FFF2402A8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6">
                                            <p:graphicEl>
                                              <a:dgm id="{9B50F4F3-43CE-4056-950F-FFF2402A8C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173689D-F39B-412A-8FC9-55C0BCA11F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6">
                                            <p:graphicEl>
                                              <a:dgm id="{F173689D-F39B-412A-8FC9-55C0BCA11F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636F001-27A6-4CAA-A6BF-33ADC567EE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6">
                                            <p:graphicEl>
                                              <a:dgm id="{7636F001-27A6-4CAA-A6BF-33ADC567EE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106B7F4-D321-4640-AEBD-0655B06D76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6">
                                            <p:graphicEl>
                                              <a:dgm id="{6106B7F4-D321-4640-AEBD-0655B06D76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CB57BF-5317-4AC9-9EEA-FB4403604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6">
                                            <p:graphicEl>
                                              <a:dgm id="{EFCB57BF-5317-4AC9-9EEA-FB44036042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E8D2586-637C-484B-AB5A-7D639492A0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6">
                                            <p:graphicEl>
                                              <a:dgm id="{5E8D2586-637C-484B-AB5A-7D639492A0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24554B06-93D0-41F4-A623-D6B37CAB4974}"/>
              </a:ext>
            </a:extLst>
          </p:cNvPr>
          <p:cNvSpPr txBox="1">
            <a:spLocks/>
          </p:cNvSpPr>
          <p:nvPr/>
        </p:nvSpPr>
        <p:spPr>
          <a:xfrm>
            <a:off x="430510" y="1150948"/>
            <a:ext cx="7886700" cy="62984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700" dirty="0">
                <a:solidFill>
                  <a:srgbClr val="002060"/>
                </a:solidFill>
                <a:latin typeface="+mn-lt"/>
              </a:rPr>
              <a:t>Informacje w protokole przebiegu egzaminu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9E88A68-1DE0-4C22-94D8-50DCB5FE0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10" y="2050626"/>
            <a:ext cx="8282979" cy="4078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Prostokąt zaokrąglony 7">
            <a:extLst>
              <a:ext uri="{FF2B5EF4-FFF2-40B4-BE49-F238E27FC236}">
                <a16:creationId xmlns:a16="http://schemas.microsoft.com/office/drawing/2014/main" id="{A07D907A-EB03-4826-AC15-0C1C8744ECF1}"/>
              </a:ext>
            </a:extLst>
          </p:cNvPr>
          <p:cNvSpPr/>
          <p:nvPr/>
        </p:nvSpPr>
        <p:spPr>
          <a:xfrm>
            <a:off x="539552" y="4089797"/>
            <a:ext cx="2422922" cy="3726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35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3" name="Prostokąt zaokrąglony 9">
            <a:extLst>
              <a:ext uri="{FF2B5EF4-FFF2-40B4-BE49-F238E27FC236}">
                <a16:creationId xmlns:a16="http://schemas.microsoft.com/office/drawing/2014/main" id="{A9BA6E76-2984-4032-B381-C1D77FB88511}"/>
              </a:ext>
            </a:extLst>
          </p:cNvPr>
          <p:cNvSpPr/>
          <p:nvPr/>
        </p:nvSpPr>
        <p:spPr>
          <a:xfrm>
            <a:off x="4893964" y="3472055"/>
            <a:ext cx="3819525" cy="8155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350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2056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5CAA5FA-571F-4E7C-A43D-2E333EF5D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8" y="397016"/>
            <a:ext cx="8856984" cy="6460984"/>
          </a:xfrm>
          <a:prstGeom prst="rect">
            <a:avLst/>
          </a:prstGeom>
        </p:spPr>
      </p:pic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9332F6F5-AF37-4298-BF4D-4B744D59E1D3}"/>
              </a:ext>
            </a:extLst>
          </p:cNvPr>
          <p:cNvSpPr txBox="1">
            <a:spLocks/>
          </p:cNvSpPr>
          <p:nvPr/>
        </p:nvSpPr>
        <p:spPr>
          <a:xfrm>
            <a:off x="845821" y="153683"/>
            <a:ext cx="7758627" cy="53901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700" dirty="0">
                <a:solidFill>
                  <a:srgbClr val="002060"/>
                </a:solidFill>
                <a:latin typeface="+mn-lt"/>
              </a:rPr>
              <a:t>Informacje w Wykazie zdających w sali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6FF84B7-835B-4298-93B6-21289C600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4" y="4437112"/>
            <a:ext cx="7500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050" dirty="0" err="1">
                <a:latin typeface="Blackadder ITC" panose="04020505051007020D02" pitchFamily="82" charset="0"/>
              </a:rPr>
              <a:t>Pykraa</a:t>
            </a:r>
            <a:endParaRPr lang="pl-PL" altLang="pl-PL" sz="1050" dirty="0">
              <a:latin typeface="Blackadder ITC" panose="04020505051007020D02" pitchFamily="82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12CAB08-A639-4633-9A11-A463C644D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6559" y="4702770"/>
            <a:ext cx="7500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050" dirty="0" err="1">
                <a:latin typeface="Blackadder ITC" panose="04020505051007020D02" pitchFamily="82" charset="0"/>
              </a:rPr>
              <a:t>Cykray</a:t>
            </a:r>
            <a:endParaRPr lang="pl-PL" altLang="pl-PL" sz="1050" dirty="0">
              <a:latin typeface="Blackadder ITC" panose="04020505051007020D02" pitchFamily="82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DCC7DE-D22C-445A-8DE9-15312B7B3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418" y="4448854"/>
            <a:ext cx="7834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050" dirty="0" err="1">
                <a:latin typeface="Blackadder ITC" panose="04020505051007020D02" pitchFamily="82" charset="0"/>
              </a:rPr>
              <a:t>Pykraa</a:t>
            </a:r>
            <a:endParaRPr lang="pl-PL" altLang="pl-PL" sz="1050" dirty="0">
              <a:latin typeface="Blackadder ITC" panose="04020505051007020D02" pitchFamily="82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76F2D1B-11A1-49F3-879C-70D09C32A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4809669"/>
            <a:ext cx="7834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050" dirty="0" err="1">
                <a:latin typeface="Blackadder ITC" panose="04020505051007020D02" pitchFamily="82" charset="0"/>
              </a:rPr>
              <a:t>Cykray</a:t>
            </a:r>
            <a:endParaRPr lang="pl-PL" altLang="pl-PL" sz="1050" dirty="0">
              <a:latin typeface="Blackadder ITC" panose="04020505051007020D02" pitchFamily="82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500C4684-A95A-4632-B919-A44775877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713" y="4448854"/>
            <a:ext cx="6226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050" i="1" dirty="0">
                <a:latin typeface="Arial" panose="020B0604020202020204" pitchFamily="34" charset="0"/>
                <a:cs typeface="Arial" panose="020B0604020202020204" pitchFamily="34" charset="0"/>
              </a:rPr>
              <a:t>01-SG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AC7DDCB-9CB9-4516-931E-BC0496D23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622" y="4780183"/>
            <a:ext cx="6226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050" i="1" dirty="0">
                <a:latin typeface="Arial" panose="020B0604020202020204" pitchFamily="34" charset="0"/>
                <a:cs typeface="Arial" panose="020B0604020202020204" pitchFamily="34" charset="0"/>
              </a:rPr>
              <a:t>01-SG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0B8310E-AA2F-4C95-8BE4-654E8A305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7459" y="4437112"/>
            <a:ext cx="7834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050" dirty="0" err="1">
                <a:latin typeface="Blackadder ITC" panose="04020505051007020D02" pitchFamily="82" charset="0"/>
              </a:rPr>
              <a:t>Pykraa</a:t>
            </a:r>
            <a:endParaRPr lang="pl-PL" altLang="pl-PL" sz="1050" dirty="0">
              <a:latin typeface="Blackadder ITC" panose="04020505051007020D02" pitchFamily="82" charset="0"/>
            </a:endParaRPr>
          </a:p>
        </p:txBody>
      </p:sp>
      <p:sp>
        <p:nvSpPr>
          <p:cNvPr id="18" name="Objaśnienie prostokątne 35">
            <a:extLst>
              <a:ext uri="{FF2B5EF4-FFF2-40B4-BE49-F238E27FC236}">
                <a16:creationId xmlns:a16="http://schemas.microsoft.com/office/drawing/2014/main" id="{80FAAF1E-E805-445D-BB60-DBC29D50308B}"/>
              </a:ext>
            </a:extLst>
          </p:cNvPr>
          <p:cNvSpPr/>
          <p:nvPr/>
        </p:nvSpPr>
        <p:spPr>
          <a:xfrm>
            <a:off x="4154859" y="5437361"/>
            <a:ext cx="1752600" cy="384721"/>
          </a:xfrm>
          <a:prstGeom prst="wedgeRectCallout">
            <a:avLst>
              <a:gd name="adj1" fmla="val 26917"/>
              <a:gd name="adj2" fmla="val -173857"/>
            </a:avLst>
          </a:prstGeom>
          <a:solidFill>
            <a:srgbClr val="4A66AC">
              <a:lumMod val="20000"/>
              <a:lumOff val="80000"/>
            </a:srgbClr>
          </a:solidFill>
          <a:ln w="158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pl-PL" sz="1200" kern="0" dirty="0">
                <a:solidFill>
                  <a:srgbClr val="5AA2AE">
                    <a:lumMod val="50000"/>
                  </a:srgbClr>
                </a:solidFill>
                <a:latin typeface="Calibri" panose="020F0502020204030204"/>
              </a:rPr>
              <a:t>dla części pisemnej  rubryka pozostaje pusta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130B596-C44B-4B84-9F83-F815324A5A30}"/>
              </a:ext>
            </a:extLst>
          </p:cNvPr>
          <p:cNvSpPr txBox="1"/>
          <p:nvPr/>
        </p:nvSpPr>
        <p:spPr>
          <a:xfrm>
            <a:off x="7740352" y="4749064"/>
            <a:ext cx="941357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200" b="1" i="1" dirty="0">
                <a:solidFill>
                  <a:srgbClr val="C00000"/>
                </a:solidFill>
                <a:cs typeface="Arial" pitchFamily="34" charset="0"/>
              </a:rPr>
              <a:t>18:20 </a:t>
            </a:r>
            <a:r>
              <a:rPr lang="pl-PL" sz="1200" b="1" i="1" dirty="0">
                <a:solidFill>
                  <a:srgbClr val="C00000"/>
                </a:solidFill>
                <a:highlight>
                  <a:srgbClr val="FFFF00"/>
                </a:highlight>
                <a:cs typeface="Arial" pitchFamily="34" charset="0"/>
              </a:rPr>
              <a:t>| 003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4875F788-A7E6-43E3-92C4-ED35ED459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1647" y="4410510"/>
            <a:ext cx="6226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44A9B4A9-8662-42BE-8132-B54C1033D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8583" y="5549616"/>
            <a:ext cx="7500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050" dirty="0">
                <a:latin typeface="Blackadder ITC" panose="04020505051007020D02" pitchFamily="82" charset="0"/>
              </a:rPr>
              <a:t>Iksiński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11196FAA-873D-4158-957A-5B1165EA5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5274" y="5804348"/>
            <a:ext cx="127507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050" dirty="0">
                <a:latin typeface="Blackadder ITC" panose="04020505051007020D02" pitchFamily="82" charset="0"/>
              </a:rPr>
              <a:t>Kowalski          Nowak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00B5FE08-099E-4F43-832C-32795BA48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304" y="5034099"/>
            <a:ext cx="6226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8568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4545865C-02FE-4277-AF87-E04CC0004505}"/>
              </a:ext>
            </a:extLst>
          </p:cNvPr>
          <p:cNvSpPr txBox="1">
            <a:spLocks/>
          </p:cNvSpPr>
          <p:nvPr/>
        </p:nvSpPr>
        <p:spPr>
          <a:xfrm>
            <a:off x="334402" y="1385982"/>
            <a:ext cx="7886700" cy="63698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700" dirty="0">
                <a:solidFill>
                  <a:srgbClr val="002060"/>
                </a:solidFill>
                <a:latin typeface="+mn-lt"/>
              </a:rPr>
              <a:t>Czynności PZE po zakończeniu egzaminu w danej sali</a:t>
            </a:r>
          </a:p>
        </p:txBody>
      </p:sp>
      <p:graphicFrame>
        <p:nvGraphicFramePr>
          <p:cNvPr id="9" name="Symbol zastępczy zawartości 2">
            <a:extLst>
              <a:ext uri="{FF2B5EF4-FFF2-40B4-BE49-F238E27FC236}">
                <a16:creationId xmlns:a16="http://schemas.microsoft.com/office/drawing/2014/main" id="{A8BA119A-D470-4252-8061-76767792C4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0158462"/>
              </p:ext>
            </p:extLst>
          </p:nvPr>
        </p:nvGraphicFramePr>
        <p:xfrm>
          <a:off x="334402" y="2457549"/>
          <a:ext cx="8461066" cy="3126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3AFD9958-0F53-4A7C-8029-6BD3B34977E2}"/>
              </a:ext>
            </a:extLst>
          </p:cNvPr>
          <p:cNvSpPr/>
          <p:nvPr/>
        </p:nvSpPr>
        <p:spPr>
          <a:xfrm>
            <a:off x="6541220" y="2564904"/>
            <a:ext cx="2279252" cy="2736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508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90059EA-1BF1-4ACC-9D02-C9817F344F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BB2F122-7F43-4024-B0A3-9B858945A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A28EEA-994C-45FE-B53E-577D80823B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974F55-9FE0-42D6-8447-19894013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FA0C818-511F-41EA-ABAA-5FC9EC523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621A90B-709B-4C71-A05B-F01E99BC37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F230068-2013-4EF9-8CB7-7942D8C2F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E5DBD1-EEC6-4E3E-9F02-C03D2ED3A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09D78EA-E5DC-4B4F-9511-C2272016A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53684D-0B46-4F95-BAD3-C10EE1D21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1E50F65-6F92-4C4E-9611-83287AEFE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P spid="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F20BD027-58CF-4C8C-A39D-2F1A5167584B}"/>
              </a:ext>
            </a:extLst>
          </p:cNvPr>
          <p:cNvSpPr/>
          <p:nvPr/>
        </p:nvSpPr>
        <p:spPr>
          <a:xfrm>
            <a:off x="337593" y="1382137"/>
            <a:ext cx="8482879" cy="635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700" spc="-1" dirty="0">
                <a:solidFill>
                  <a:srgbClr val="002060"/>
                </a:solidFill>
                <a:latin typeface="Calibri"/>
              </a:rPr>
              <a:t>  Zakończenie egzaminu w danej sali w SIOEPKZ</a:t>
            </a:r>
            <a:endParaRPr lang="pl-PL" sz="2700" spc="-1" dirty="0">
              <a:latin typeface="Arial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E9580E30-E33F-49FB-A2F6-47FE2631FE48}"/>
              </a:ext>
            </a:extLst>
          </p:cNvPr>
          <p:cNvSpPr/>
          <p:nvPr/>
        </p:nvSpPr>
        <p:spPr>
          <a:xfrm>
            <a:off x="337593" y="2143427"/>
            <a:ext cx="8482878" cy="3589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noAutofit/>
          </a:bodyPr>
          <a:lstStyle/>
          <a:p>
            <a:pPr marL="324000" indent="-324000" algn="just">
              <a:lnSpc>
                <a:spcPct val="90000"/>
              </a:lnSpc>
              <a:spcBef>
                <a:spcPts val="751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endParaRPr lang="pl-PL" spc="-1" dirty="0">
              <a:solidFill>
                <a:srgbClr val="002060"/>
              </a:solidFill>
              <a:latin typeface="Calibri"/>
              <a:ea typeface="Microsoft YaHei"/>
            </a:endParaRPr>
          </a:p>
          <a:p>
            <a:pPr marL="324000" indent="-324000">
              <a:lnSpc>
                <a:spcPct val="90000"/>
              </a:lnSpc>
              <a:spcBef>
                <a:spcPts val="751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endParaRPr lang="pl-PL" spc="-1" dirty="0">
              <a:solidFill>
                <a:srgbClr val="002060"/>
              </a:solidFill>
              <a:latin typeface="Calibri"/>
              <a:ea typeface="Microsoft YaHei"/>
            </a:endParaRPr>
          </a:p>
          <a:p>
            <a:pPr marL="324000" indent="-324000">
              <a:lnSpc>
                <a:spcPct val="90000"/>
              </a:lnSpc>
              <a:spcBef>
                <a:spcPts val="751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endParaRPr lang="pl-PL" spc="-1" dirty="0">
              <a:solidFill>
                <a:srgbClr val="002060"/>
              </a:solidFill>
              <a:latin typeface="Calibri"/>
              <a:ea typeface="Microsoft YaHei"/>
            </a:endParaRPr>
          </a:p>
          <a:p>
            <a:pPr marL="324000" indent="-324000">
              <a:lnSpc>
                <a:spcPct val="90000"/>
              </a:lnSpc>
              <a:spcBef>
                <a:spcPts val="751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pc="-1" dirty="0">
                <a:solidFill>
                  <a:srgbClr val="002060"/>
                </a:solidFill>
                <a:latin typeface="Calibri"/>
                <a:ea typeface="Microsoft YaHei"/>
              </a:rPr>
              <a:t>Potwierdzenie</a:t>
            </a:r>
            <a:r>
              <a:rPr lang="pl-PL" dirty="0">
                <a:solidFill>
                  <a:srgbClr val="002060"/>
                </a:solidFill>
              </a:rPr>
              <a:t> zakończenia, czyli wpisanie godziny rozpoczęcia i zakończenia egzaminu</a:t>
            </a:r>
          </a:p>
          <a:p>
            <a:pPr marL="324000" indent="-324000">
              <a:lnSpc>
                <a:spcPct val="90000"/>
              </a:lnSpc>
              <a:spcBef>
                <a:spcPts val="751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endParaRPr lang="pl-PL" dirty="0">
              <a:solidFill>
                <a:srgbClr val="002060"/>
              </a:solidFill>
            </a:endParaRPr>
          </a:p>
          <a:p>
            <a:pPr marL="324000" indent="-324000">
              <a:lnSpc>
                <a:spcPct val="90000"/>
              </a:lnSpc>
              <a:spcBef>
                <a:spcPts val="751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b="1" spc="-1" dirty="0">
                <a:solidFill>
                  <a:srgbClr val="002060"/>
                </a:solidFill>
                <a:ea typeface="Microsoft YaHei"/>
              </a:rPr>
              <a:t>Nie należy potwierdzać zakończenia egzaminu, </a:t>
            </a:r>
            <a:r>
              <a:rPr lang="pl-PL" spc="-1" dirty="0">
                <a:solidFill>
                  <a:srgbClr val="002060"/>
                </a:solidFill>
                <a:ea typeface="Microsoft YaHei"/>
              </a:rPr>
              <a:t>jeśli zachodzi potrzeba edytowania </a:t>
            </a:r>
            <a:r>
              <a:rPr lang="pl-PL" spc="-1" dirty="0">
                <a:solidFill>
                  <a:srgbClr val="002060"/>
                </a:solidFill>
                <a:latin typeface="Calibri"/>
                <a:ea typeface="Microsoft YaHei"/>
              </a:rPr>
              <a:t>harmonogramu </a:t>
            </a:r>
            <a:r>
              <a:rPr lang="pl-PL" spc="-1" dirty="0">
                <a:solidFill>
                  <a:srgbClr val="FF0000"/>
                </a:solidFill>
                <a:latin typeface="Calibri"/>
                <a:ea typeface="Microsoft YaHei"/>
              </a:rPr>
              <a:t>(nie dotyczy części pisemnej egzaminu), </a:t>
            </a:r>
            <a:r>
              <a:rPr lang="pl-PL" spc="-1" dirty="0">
                <a:solidFill>
                  <a:srgbClr val="002060"/>
                </a:solidFill>
                <a:latin typeface="Calibri"/>
                <a:ea typeface="Microsoft YaHei"/>
              </a:rPr>
              <a:t>tzn. w przypadku gdy zajdzie potrzeba przepisania zdającego na inną zmianę egzaminu, egzamin taki będzie można zakończyć po kontakcie z OKE.</a:t>
            </a: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pl-PL" spc="-1" dirty="0">
              <a:latin typeface="Arial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453CDF4-25EB-4811-B3EB-7501B87585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36635"/>
              </p:ext>
            </p:extLst>
          </p:nvPr>
        </p:nvGraphicFramePr>
        <p:xfrm>
          <a:off x="755576" y="2148119"/>
          <a:ext cx="7279033" cy="791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Obraz 11">
            <a:extLst>
              <a:ext uri="{FF2B5EF4-FFF2-40B4-BE49-F238E27FC236}">
                <a16:creationId xmlns:a16="http://schemas.microsoft.com/office/drawing/2014/main" id="{8658FAEA-87CB-4855-8ABD-6FE2C1DF4F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3268" y="3470064"/>
            <a:ext cx="672098" cy="53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4545865C-02FE-4277-AF87-E04CC0004505}"/>
              </a:ext>
            </a:extLst>
          </p:cNvPr>
          <p:cNvSpPr txBox="1">
            <a:spLocks/>
          </p:cNvSpPr>
          <p:nvPr/>
        </p:nvSpPr>
        <p:spPr>
          <a:xfrm>
            <a:off x="334402" y="1385982"/>
            <a:ext cx="7886700" cy="63698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700" dirty="0">
                <a:solidFill>
                  <a:srgbClr val="002060"/>
                </a:solidFill>
                <a:latin typeface="+mn-lt"/>
              </a:rPr>
              <a:t>Czynności PZE po zakończeniu egzaminu w danej sali</a:t>
            </a:r>
          </a:p>
        </p:txBody>
      </p:sp>
      <p:graphicFrame>
        <p:nvGraphicFramePr>
          <p:cNvPr id="9" name="Symbol zastępczy zawartości 2">
            <a:extLst>
              <a:ext uri="{FF2B5EF4-FFF2-40B4-BE49-F238E27FC236}">
                <a16:creationId xmlns:a16="http://schemas.microsoft.com/office/drawing/2014/main" id="{A8BA119A-D470-4252-8061-76767792C4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9146019"/>
              </p:ext>
            </p:extLst>
          </p:nvPr>
        </p:nvGraphicFramePr>
        <p:xfrm>
          <a:off x="334402" y="2457549"/>
          <a:ext cx="8461066" cy="3126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Prostokąt 5">
            <a:extLst>
              <a:ext uri="{FF2B5EF4-FFF2-40B4-BE49-F238E27FC236}">
                <a16:creationId xmlns:a16="http://schemas.microsoft.com/office/drawing/2014/main" id="{C4F18EFF-CD3F-435F-AE41-4773C30E8C02}"/>
              </a:ext>
            </a:extLst>
          </p:cNvPr>
          <p:cNvSpPr/>
          <p:nvPr/>
        </p:nvSpPr>
        <p:spPr>
          <a:xfrm>
            <a:off x="6541220" y="2564904"/>
            <a:ext cx="2279252" cy="2736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488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79CBB492-805F-4614-9A38-FD0C226CCA89}"/>
              </a:ext>
            </a:extLst>
          </p:cNvPr>
          <p:cNvSpPr txBox="1">
            <a:spLocks/>
          </p:cNvSpPr>
          <p:nvPr/>
        </p:nvSpPr>
        <p:spPr>
          <a:xfrm>
            <a:off x="323528" y="1534197"/>
            <a:ext cx="8496944" cy="63698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700" dirty="0">
                <a:solidFill>
                  <a:srgbClr val="002060"/>
                </a:solidFill>
                <a:latin typeface="+mn-lt"/>
              </a:rPr>
              <a:t> Edycja protokołu przebiegu egzaminu w danej sali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E7CC85E6-D564-4A55-9162-B16FA58EBB7A}"/>
              </a:ext>
            </a:extLst>
          </p:cNvPr>
          <p:cNvSpPr txBox="1">
            <a:spLocks/>
          </p:cNvSpPr>
          <p:nvPr/>
        </p:nvSpPr>
        <p:spPr>
          <a:xfrm>
            <a:off x="323529" y="2276872"/>
            <a:ext cx="8568952" cy="338874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324000" defTabSz="338138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</a:rPr>
              <a:t>Wybranie </a:t>
            </a:r>
            <a:r>
              <a:rPr lang="pl-PL" sz="1650" dirty="0">
                <a:solidFill>
                  <a:srgbClr val="002060"/>
                </a:solidFill>
              </a:rPr>
              <a:t>   </a:t>
            </a:r>
            <a:br>
              <a:rPr lang="pl-PL" sz="1650" dirty="0">
                <a:solidFill>
                  <a:srgbClr val="002060"/>
                </a:solidFill>
              </a:rPr>
            </a:br>
            <a:endParaRPr lang="pl-PL" sz="1650" dirty="0">
              <a:solidFill>
                <a:srgbClr val="002060"/>
              </a:solidFill>
            </a:endParaRPr>
          </a:p>
          <a:p>
            <a:pPr marL="324000" indent="-324000" defTabSz="27000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  <a:defRPr/>
            </a:pPr>
            <a:endParaRPr lang="pl-PL" sz="1800" dirty="0">
              <a:solidFill>
                <a:srgbClr val="002060"/>
              </a:solidFill>
            </a:endParaRPr>
          </a:p>
          <a:p>
            <a:pPr marL="324000" indent="-324000" defTabSz="27000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  <a:defRPr/>
            </a:pPr>
            <a:endParaRPr lang="pl-PL" sz="1800" dirty="0">
              <a:solidFill>
                <a:srgbClr val="002060"/>
              </a:solidFill>
            </a:endParaRPr>
          </a:p>
          <a:p>
            <a:pPr marL="324000" indent="-324000" defTabSz="27000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</a:rPr>
              <a:t>Edytowanie protokołu, uzupełnienie brakujących wpisów (</a:t>
            </a:r>
            <a:r>
              <a:rPr lang="pl-PL" sz="1800" spc="-1" dirty="0">
                <a:solidFill>
                  <a:srgbClr val="002060"/>
                </a:solidFill>
                <a:ea typeface="DejaVu Sans"/>
              </a:rPr>
              <a:t>np. wykaz nieobecnych, wprowadzenie informacji o laureatach, unieważnieniach,  zmiany w ZN i ewentualne uwagi).</a:t>
            </a:r>
            <a:r>
              <a:rPr lang="pl-PL" sz="1800" dirty="0">
                <a:solidFill>
                  <a:srgbClr val="002060"/>
                </a:solidFill>
              </a:rPr>
              <a:t> </a:t>
            </a:r>
          </a:p>
          <a:p>
            <a:pPr marL="324000" indent="-324000">
              <a:lnSpc>
                <a:spcPct val="100000"/>
              </a:lnSpc>
              <a:spcBef>
                <a:spcPts val="1350"/>
              </a:spcBef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</a:rPr>
              <a:t>Wygenerowanie elektronicznej wersji protokołu przebiegu egzaminu </a:t>
            </a:r>
            <a:br>
              <a:rPr lang="pl-PL" sz="1800" dirty="0">
                <a:solidFill>
                  <a:srgbClr val="002060"/>
                </a:solidFill>
              </a:rPr>
            </a:br>
            <a:r>
              <a:rPr lang="pl-PL" sz="1650" dirty="0">
                <a:solidFill>
                  <a:srgbClr val="002060"/>
                </a:solidFill>
              </a:rPr>
              <a:t>(</a:t>
            </a:r>
            <a:r>
              <a:rPr lang="pl-PL" sz="16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 DRUKOWAĆ</a:t>
            </a:r>
            <a:r>
              <a:rPr lang="pl-PL" sz="1650" dirty="0">
                <a:solidFill>
                  <a:srgbClr val="002060"/>
                </a:solidFill>
              </a:rPr>
              <a:t>). 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AE4B618-B8F2-48DB-B211-8D1F3F0BAE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284405"/>
              </p:ext>
            </p:extLst>
          </p:nvPr>
        </p:nvGraphicFramePr>
        <p:xfrm>
          <a:off x="1091475" y="2924944"/>
          <a:ext cx="6372553" cy="749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987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E812785-67F5-451E-9058-7241949E441D}"/>
              </a:ext>
            </a:extLst>
          </p:cNvPr>
          <p:cNvSpPr txBox="1">
            <a:spLocks/>
          </p:cNvSpPr>
          <p:nvPr/>
        </p:nvSpPr>
        <p:spPr>
          <a:xfrm>
            <a:off x="341804" y="1207049"/>
            <a:ext cx="8496944" cy="68283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700" dirty="0">
                <a:solidFill>
                  <a:srgbClr val="002060"/>
                </a:solidFill>
                <a:latin typeface="+mn-lt"/>
              </a:rPr>
              <a:t>  Przygotowanie protokołu zbiorczego w SIOEPKZ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8BD3DBCF-D5BF-4C4B-A99B-D72B1B5DAF4A}"/>
              </a:ext>
            </a:extLst>
          </p:cNvPr>
          <p:cNvSpPr txBox="1">
            <a:spLocks/>
          </p:cNvSpPr>
          <p:nvPr/>
        </p:nvSpPr>
        <p:spPr>
          <a:xfrm>
            <a:off x="344676" y="2996952"/>
            <a:ext cx="8256116" cy="2814469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24000"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</a:rPr>
              <a:t>Logowanie - Dyrektor OE na swoje konto i wybranie </a:t>
            </a:r>
          </a:p>
          <a:p>
            <a:pPr indent="-324000">
              <a:buFont typeface="Wingdings" panose="05000000000000000000" pitchFamily="2" charset="2"/>
              <a:buChar char="q"/>
              <a:defRPr/>
            </a:pPr>
            <a:endParaRPr lang="pl-PL" sz="1800" dirty="0">
              <a:solidFill>
                <a:srgbClr val="002060"/>
              </a:solidFill>
            </a:endParaRPr>
          </a:p>
          <a:p>
            <a:pPr indent="-324000">
              <a:buFont typeface="Wingdings" panose="05000000000000000000" pitchFamily="2" charset="2"/>
              <a:buChar char="q"/>
              <a:defRPr/>
            </a:pPr>
            <a:endParaRPr lang="pl-PL" sz="1800" dirty="0"/>
          </a:p>
          <a:p>
            <a:pPr indent="-324000"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</a:rPr>
              <a:t>Dodanie nowego protokołu zbiorczego - zakładka utwórz protokół zbiorczy.</a:t>
            </a:r>
          </a:p>
          <a:p>
            <a:pPr indent="-324000"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</a:rPr>
              <a:t>Wypełnienie aktywnych pól.</a:t>
            </a:r>
          </a:p>
          <a:p>
            <a:pPr indent="-324000"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</a:rPr>
              <a:t>Wygenerowanie protokołu zbiorczego, wydrukowanie 2 egzemplarzy i podpisanie.</a:t>
            </a:r>
          </a:p>
          <a:p>
            <a:pPr indent="-324000"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endParaRPr lang="pl-PL" sz="1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446AFFA7-9A7B-45BB-9331-4EADA30D47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4949546"/>
              </p:ext>
            </p:extLst>
          </p:nvPr>
        </p:nvGraphicFramePr>
        <p:xfrm>
          <a:off x="467544" y="3429000"/>
          <a:ext cx="7737909" cy="605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20B883D-7C11-43BE-A914-1F10CB6997FA}"/>
              </a:ext>
            </a:extLst>
          </p:cNvPr>
          <p:cNvSpPr txBox="1"/>
          <p:nvPr/>
        </p:nvSpPr>
        <p:spPr>
          <a:xfrm>
            <a:off x="197788" y="1889885"/>
            <a:ext cx="864096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9388">
              <a:buNone/>
              <a:defRPr/>
            </a:pPr>
            <a:r>
              <a:rPr lang="pl-PL" sz="1800" spc="-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/>
              </a:rPr>
              <a:t>Warunkiem koniecznym do utworzenia protokołu zbiorczego części pisemnej lub praktycznej egzaminu jest </a:t>
            </a:r>
            <a:r>
              <a:rPr lang="pl-PL" sz="1800" spc="-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icrosoft YaHei"/>
              </a:rPr>
              <a:t>zakończenie wszystkich egzaminów </a:t>
            </a:r>
            <a:r>
              <a:rPr lang="pl-PL" sz="1800" spc="-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/>
              </a:rPr>
              <a:t>pisemnych ze wszystkich kwalifikacji  lub wszystkich egzaminów praktycznych z danej kwalifikacji.</a:t>
            </a:r>
            <a:endParaRPr lang="pl-PL" sz="1800" spc="-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Microsoft YaHei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8957C31-031C-4FB4-8B1C-55B2E8E059E4}"/>
              </a:ext>
            </a:extLst>
          </p:cNvPr>
          <p:cNvSpPr txBox="1"/>
          <p:nvPr/>
        </p:nvSpPr>
        <p:spPr>
          <a:xfrm>
            <a:off x="467544" y="5590259"/>
            <a:ext cx="825611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-324000"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Termin dodatkowy – należy edytować i uzupełnić protokół zbiorczy.</a:t>
            </a:r>
            <a:r>
              <a:rPr lang="pl-PL" sz="2000" spc="-1" dirty="0">
                <a:solidFill>
                  <a:srgbClr val="C00000"/>
                </a:solidFill>
                <a:ea typeface="Microsoft YaHei"/>
              </a:rPr>
              <a:t> </a:t>
            </a:r>
            <a:endParaRPr lang="pl-PL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93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97E96D9F-7997-49EA-9226-BBB1E7DD6246}"/>
              </a:ext>
            </a:extLst>
          </p:cNvPr>
          <p:cNvSpPr txBox="1">
            <a:spLocks/>
          </p:cNvSpPr>
          <p:nvPr/>
        </p:nvSpPr>
        <p:spPr>
          <a:xfrm>
            <a:off x="288551" y="1687896"/>
            <a:ext cx="8535252" cy="71906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sz="27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Postępowanie po zakończeniu części pisemnej w danej sali</a:t>
            </a:r>
            <a:endParaRPr lang="pl-PL" sz="2700" dirty="0">
              <a:latin typeface="+mn-lt"/>
            </a:endParaRP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A8893A8-5799-4223-95E7-D07BE000EC1B}"/>
              </a:ext>
            </a:extLst>
          </p:cNvPr>
          <p:cNvSpPr txBox="1">
            <a:spLocks/>
          </p:cNvSpPr>
          <p:nvPr/>
        </p:nvSpPr>
        <p:spPr>
          <a:xfrm>
            <a:off x="285220" y="2290727"/>
            <a:ext cx="8535252" cy="4297782"/>
          </a:xfrm>
          <a:prstGeom prst="rect">
            <a:avLst/>
          </a:prstGeom>
          <a:solidFill>
            <a:schemeClr val="bg1"/>
          </a:solidFill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324000" algn="just" defTabSz="685800">
              <a:lnSpc>
                <a:spcPct val="100000"/>
              </a:lnSpc>
              <a:spcAft>
                <a:spcPts val="150"/>
              </a:spcAft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  <a:latin typeface="Calibri" panose="020F0502020204030204"/>
              </a:rPr>
              <a:t>Operator egzaminu, po zakończeniu egzaminu przez wszystkich zdających w danej sali, uruchamia funkcję </a:t>
            </a:r>
            <a:r>
              <a:rPr lang="pl-PL" sz="1800" b="1" dirty="0">
                <a:solidFill>
                  <a:srgbClr val="002060"/>
                </a:solidFill>
                <a:latin typeface="Calibri" panose="020F0502020204030204"/>
              </a:rPr>
              <a:t>Zakończ egzamin, </a:t>
            </a:r>
            <a:r>
              <a:rPr lang="pl-PL" sz="1800" dirty="0">
                <a:solidFill>
                  <a:srgbClr val="002060"/>
                </a:solidFill>
                <a:latin typeface="Calibri" panose="020F0502020204030204"/>
              </a:rPr>
              <a:t>następnie wykonuje </a:t>
            </a:r>
            <a:r>
              <a:rPr lang="pl-PL" sz="1800" b="1" dirty="0">
                <a:solidFill>
                  <a:srgbClr val="002060"/>
                </a:solidFill>
                <a:latin typeface="Calibri" panose="020F0502020204030204"/>
              </a:rPr>
              <a:t>eksport wyników </a:t>
            </a:r>
            <a:r>
              <a:rPr lang="pl-PL" sz="1800" dirty="0">
                <a:solidFill>
                  <a:srgbClr val="002060"/>
                </a:solidFill>
                <a:latin typeface="Calibri" panose="020F0502020204030204"/>
              </a:rPr>
              <a:t>przyciskiem eksportu i pobiera plik ZIP, który przekazuje PZE. </a:t>
            </a:r>
          </a:p>
          <a:p>
            <a:pPr marL="324000" indent="-324000" algn="just" defTabSz="685800">
              <a:lnSpc>
                <a:spcPct val="100000"/>
              </a:lnSpc>
              <a:spcAft>
                <a:spcPts val="150"/>
              </a:spcAft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  <a:latin typeface="Calibri" panose="020F0502020204030204"/>
              </a:rPr>
              <a:t>Przewodniczący Zespołu Egzaminacyjnego (PZE) oznacza w SIOEPKZ egzamin jako zakończony.</a:t>
            </a:r>
          </a:p>
          <a:p>
            <a:pPr marL="324000" indent="-324000" algn="just" defTabSz="685800">
              <a:lnSpc>
                <a:spcPct val="100000"/>
              </a:lnSpc>
              <a:spcAft>
                <a:spcPts val="150"/>
              </a:spcAft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  <a:latin typeface="Calibri" panose="020F0502020204030204"/>
              </a:rPr>
              <a:t>Zdający mogą ponownie zalogować z użyciem przekazanych wcześniej loginów oraz haseł i sprawdzić wstępny wynik. </a:t>
            </a:r>
            <a:r>
              <a:rPr lang="pl-PL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Nie jest to wynik ostateczny</a:t>
            </a:r>
            <a:r>
              <a:rPr lang="pl-PL" sz="1800" dirty="0">
                <a:solidFill>
                  <a:srgbClr val="002060"/>
                </a:solidFill>
                <a:latin typeface="Calibri" panose="020F0502020204030204"/>
              </a:rPr>
              <a:t>. </a:t>
            </a:r>
          </a:p>
          <a:p>
            <a:pPr marL="324000" indent="-324000" algn="just" defTabSz="685800">
              <a:lnSpc>
                <a:spcPct val="100000"/>
              </a:lnSpc>
              <a:spcAft>
                <a:spcPts val="150"/>
              </a:spcAft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  <a:latin typeface="Calibri" panose="020F0502020204030204"/>
              </a:rPr>
              <a:t>Operator egzaminu zamyka Wirtualny Serwer Egzaminacyjny, a następnie przeprowadza jego kompletną archiwizację oraz zgrywa go na nośnik zewnętrzny (płytę DVD).</a:t>
            </a:r>
          </a:p>
          <a:p>
            <a:pPr marL="324000" indent="-324000" algn="just" defTabSz="685800">
              <a:lnSpc>
                <a:spcPct val="100000"/>
              </a:lnSpc>
              <a:spcAft>
                <a:spcPts val="150"/>
              </a:spcAft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  <a:latin typeface="Calibri" panose="020F0502020204030204"/>
              </a:rPr>
              <a:t>PZE wgrywa plik ZIP z wynikami do SIOEPKZ oraz sprawdza poprawność przesłania.</a:t>
            </a:r>
          </a:p>
          <a:p>
            <a:pPr marL="324000" indent="-324000" algn="just" defTabSz="685800">
              <a:lnSpc>
                <a:spcPct val="100000"/>
              </a:lnSpc>
              <a:spcAft>
                <a:spcPts val="150"/>
              </a:spcAft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solidFill>
                  <a:srgbClr val="002060"/>
                </a:solidFill>
                <a:latin typeface="Calibri" panose="020F0502020204030204"/>
              </a:rPr>
              <a:t>Dokumentacja: protokoły, wykazy zdających, protokoły zdarzeń itp. </a:t>
            </a:r>
            <a:r>
              <a:rPr lang="pl-PL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pozostają </a:t>
            </a:r>
            <a:br>
              <a:rPr lang="pl-PL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</a:br>
            <a:r>
              <a:rPr lang="pl-PL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w dokumentacji szkoły.</a:t>
            </a:r>
          </a:p>
          <a:p>
            <a:pPr marL="324000" indent="-324000" algn="just" defTabSz="685800">
              <a:lnSpc>
                <a:spcPct val="100000"/>
              </a:lnSpc>
              <a:spcAft>
                <a:spcPts val="150"/>
              </a:spcAft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endParaRPr lang="pl-PL" sz="1800" dirty="0">
              <a:solidFill>
                <a:srgbClr val="002060"/>
              </a:solidFill>
              <a:latin typeface="Calibri" panose="020F0502020204030204"/>
            </a:endParaRPr>
          </a:p>
          <a:p>
            <a:pPr marL="0" indent="0" algn="just" defTabSz="685800">
              <a:lnSpc>
                <a:spcPct val="100000"/>
              </a:lnSpc>
              <a:spcAft>
                <a:spcPts val="150"/>
              </a:spcAft>
              <a:buClr>
                <a:srgbClr val="002060"/>
              </a:buClr>
              <a:buNone/>
              <a:defRPr/>
            </a:pPr>
            <a:endParaRPr lang="pl-PL" sz="1800" dirty="0">
              <a:solidFill>
                <a:srgbClr val="002060"/>
              </a:solidFill>
              <a:latin typeface="Calibri" panose="020F0502020204030204"/>
            </a:endParaRPr>
          </a:p>
          <a:p>
            <a:pPr marL="68580" indent="-68580" defTabSz="685800">
              <a:lnSpc>
                <a:spcPct val="100000"/>
              </a:lnSpc>
              <a:spcAft>
                <a:spcPts val="150"/>
              </a:spcAft>
              <a:buClr>
                <a:srgbClr val="4A66AC"/>
              </a:buClr>
              <a:defRPr/>
            </a:pPr>
            <a:endParaRPr lang="pl-PL" sz="1800" dirty="0">
              <a:solidFill>
                <a:sysClr val="windowText" lastClr="000000">
                  <a:lumMod val="75000"/>
                  <a:lumOff val="25000"/>
                </a:sysClr>
              </a:solidFill>
              <a:latin typeface="Calibri" panose="020F0502020204030204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67D39D1-26EA-48DF-846A-AC85C936151D}"/>
              </a:ext>
            </a:extLst>
          </p:cNvPr>
          <p:cNvSpPr txBox="1">
            <a:spLocks/>
          </p:cNvSpPr>
          <p:nvPr/>
        </p:nvSpPr>
        <p:spPr>
          <a:xfrm>
            <a:off x="323645" y="1166160"/>
            <a:ext cx="8352928" cy="59941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sz="2700" b="1" i="1" dirty="0">
                <a:solidFill>
                  <a:srgbClr val="002060"/>
                </a:solidFill>
                <a:latin typeface="+mn-lt"/>
              </a:rPr>
              <a:t>Część pisemna na stanowiskach komputerowych</a:t>
            </a:r>
          </a:p>
        </p:txBody>
      </p:sp>
    </p:spTree>
    <p:extLst>
      <p:ext uri="{BB962C8B-B14F-4D97-AF65-F5344CB8AC3E}">
        <p14:creationId xmlns:p14="http://schemas.microsoft.com/office/powerpoint/2010/main" val="239387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7C3FC8FD-B40B-4042-9F56-00ECD8ABED10}"/>
              </a:ext>
            </a:extLst>
          </p:cNvPr>
          <p:cNvSpPr txBox="1">
            <a:spLocks/>
          </p:cNvSpPr>
          <p:nvPr/>
        </p:nvSpPr>
        <p:spPr>
          <a:xfrm>
            <a:off x="358775" y="1406044"/>
            <a:ext cx="8461697" cy="137488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sz="27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 Udostępnienie zadań</a:t>
            </a:r>
            <a:endParaRPr lang="pl-PL" sz="27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90121C-9F99-4C2D-9772-871AEB5089F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1303" y="2492896"/>
            <a:ext cx="8519169" cy="3168352"/>
          </a:xfrm>
          <a:solidFill>
            <a:schemeClr val="bg1"/>
          </a:solidFill>
        </p:spPr>
        <p:txBody>
          <a:bodyPr/>
          <a:lstStyle/>
          <a:p>
            <a:pPr marL="87313" indent="0">
              <a:lnSpc>
                <a:spcPct val="150000"/>
              </a:lnSpc>
              <a:buNone/>
            </a:pPr>
            <a:r>
              <a:rPr lang="pl-PL" dirty="0">
                <a:solidFill>
                  <a:srgbClr val="002060"/>
                </a:solidFill>
              </a:rPr>
              <a:t>Przez dwa tygodnie po zakończeniu przeprowadzania części pisemnej egzaminu zawodowego zdający mają dostęp do treści rozwiązywanych zadań egzaminacyjnych i udzielonych odpowiedzi w miejscu przeprowadzania części pisemnej egzaminu zawodowego.</a:t>
            </a:r>
          </a:p>
          <a:p>
            <a:pPr marL="0" indent="0">
              <a:lnSpc>
                <a:spcPct val="150000"/>
              </a:lnSpc>
              <a:buNone/>
            </a:pPr>
            <a:endParaRPr lang="pl-PL" dirty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9E170F39-6808-4358-BEF3-E84B341E93FA}"/>
              </a:ext>
            </a:extLst>
          </p:cNvPr>
          <p:cNvSpPr txBox="1">
            <a:spLocks/>
          </p:cNvSpPr>
          <p:nvPr/>
        </p:nvSpPr>
        <p:spPr>
          <a:xfrm>
            <a:off x="323645" y="1166160"/>
            <a:ext cx="8352928" cy="59941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sz="2700" b="1" i="1" dirty="0">
                <a:solidFill>
                  <a:srgbClr val="002060"/>
                </a:solidFill>
                <a:latin typeface="+mn-lt"/>
              </a:rPr>
              <a:t>Część pisemna na stanowiskach komputerowych</a:t>
            </a:r>
          </a:p>
        </p:txBody>
      </p:sp>
    </p:spTree>
    <p:extLst>
      <p:ext uri="{BB962C8B-B14F-4D97-AF65-F5344CB8AC3E}">
        <p14:creationId xmlns:p14="http://schemas.microsoft.com/office/powerpoint/2010/main" val="382206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CC85BCBC-AFA4-4E31-B758-5042A57287A5}"/>
              </a:ext>
            </a:extLst>
          </p:cNvPr>
          <p:cNvSpPr txBox="1">
            <a:spLocks/>
          </p:cNvSpPr>
          <p:nvPr/>
        </p:nvSpPr>
        <p:spPr bwMode="auto">
          <a:xfrm>
            <a:off x="467544" y="1125142"/>
            <a:ext cx="7886700" cy="1151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pl-PL" altLang="pl-PL" sz="2700" b="1" i="1" dirty="0">
                <a:solidFill>
                  <a:srgbClr val="002060"/>
                </a:solidFill>
              </a:rPr>
              <a:t>Część pisemna - </a:t>
            </a:r>
            <a:r>
              <a:rPr lang="pl-PL" altLang="pl-PL" sz="2700" i="1" dirty="0">
                <a:solidFill>
                  <a:srgbClr val="C00000"/>
                </a:solidFill>
              </a:rPr>
              <a:t>arkusze wydrukowane</a:t>
            </a:r>
          </a:p>
          <a:p>
            <a:pPr>
              <a:lnSpc>
                <a:spcPct val="90000"/>
              </a:lnSpc>
            </a:pPr>
            <a:r>
              <a:rPr lang="pl-PL" altLang="pl-PL" sz="2700" dirty="0">
                <a:solidFill>
                  <a:srgbClr val="002060"/>
                </a:solidFill>
                <a:cs typeface="Calibri" panose="020F0502020204030204" pitchFamily="34" charset="0"/>
              </a:rPr>
              <a:t>Przekazanie prac i dokumentacji do OKE</a:t>
            </a:r>
            <a:endParaRPr lang="pl-PL" altLang="pl-PL" sz="270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2C8A749-7634-4190-B52D-4F99991AEFC7}"/>
              </a:ext>
            </a:extLst>
          </p:cNvPr>
          <p:cNvSpPr txBox="1">
            <a:spLocks/>
          </p:cNvSpPr>
          <p:nvPr/>
        </p:nvSpPr>
        <p:spPr>
          <a:xfrm>
            <a:off x="330171" y="2425239"/>
            <a:ext cx="8483658" cy="368498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None/>
            </a:pPr>
            <a:r>
              <a:rPr lang="pl-PL" altLang="pl-PL" sz="1800" b="1" u="sng" dirty="0">
                <a:solidFill>
                  <a:srgbClr val="002060"/>
                </a:solidFill>
              </a:rPr>
              <a:t>Niezwłocznie</a:t>
            </a:r>
            <a:r>
              <a:rPr lang="pl-PL" altLang="pl-PL" sz="1800" b="1" dirty="0">
                <a:solidFill>
                  <a:srgbClr val="002060"/>
                </a:solidFill>
              </a:rPr>
              <a:t> po zakończeniu części pisemnej egzaminu należy przysłać do OKE </a:t>
            </a:r>
            <a:r>
              <a:rPr lang="pl-PL" altLang="pl-PL" sz="1800" dirty="0">
                <a:solidFill>
                  <a:srgbClr val="002060"/>
                </a:solidFill>
              </a:rPr>
              <a:t>(POCZTEX) </a:t>
            </a:r>
            <a:r>
              <a:rPr lang="pl-PL" altLang="pl-PL" sz="1800" b="1" dirty="0">
                <a:solidFill>
                  <a:srgbClr val="C00000"/>
                </a:solidFill>
              </a:rPr>
              <a:t>jako jedną przesyłkę z OE</a:t>
            </a:r>
            <a:r>
              <a:rPr lang="pl-PL" altLang="pl-PL" sz="1800" dirty="0"/>
              <a:t>:</a:t>
            </a:r>
          </a:p>
          <a:p>
            <a:pPr marL="67500" indent="-270000" defTabSz="270000">
              <a:lnSpc>
                <a:spcPct val="100000"/>
              </a:lnSpc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1800" dirty="0">
                <a:solidFill>
                  <a:srgbClr val="002060"/>
                </a:solidFill>
              </a:rPr>
              <a:t>koperty bezpieczne z kartami odpowiedzi zdających (formuła 2017 lub 2012) lub koperty 	bezpieczne </a:t>
            </a:r>
            <a:r>
              <a:rPr lang="pl-PL" altLang="pl-PL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arkuszami egzaminacyjnymi </a:t>
            </a:r>
            <a:r>
              <a:rPr lang="pl-PL" altLang="pl-PL" sz="1800" dirty="0">
                <a:solidFill>
                  <a:srgbClr val="002060"/>
                </a:solidFill>
              </a:rPr>
              <a:t>i kartami odpowiedzi (formuła 2019), </a:t>
            </a:r>
          </a:p>
          <a:p>
            <a:pPr marL="67500" indent="-270000">
              <a:lnSpc>
                <a:spcPct val="100000"/>
              </a:lnSpc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1800" dirty="0">
                <a:solidFill>
                  <a:srgbClr val="002060"/>
                </a:solidFill>
              </a:rPr>
              <a:t>dokumentację z przebiegu egzaminu: </a:t>
            </a:r>
          </a:p>
          <a:p>
            <a:pPr marL="648000" lvl="1" indent="-243000">
              <a:lnSpc>
                <a:spcPct val="100000"/>
              </a:lnSpc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altLang="pl-PL" sz="1500" dirty="0">
                <a:solidFill>
                  <a:srgbClr val="002060"/>
                </a:solidFill>
              </a:rPr>
              <a:t>protokoły z sali (wstępne, wypełnione ręcznie) z wykazami zdających, </a:t>
            </a:r>
          </a:p>
          <a:p>
            <a:pPr marL="648000" lvl="1" indent="-243000">
              <a:lnSpc>
                <a:spcPct val="100000"/>
              </a:lnSpc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altLang="pl-PL" sz="1500" dirty="0">
                <a:solidFill>
                  <a:srgbClr val="002060"/>
                </a:solidFill>
              </a:rPr>
              <a:t>protokół zbiorczy (wydruk z systemu), </a:t>
            </a:r>
          </a:p>
          <a:p>
            <a:pPr marL="648000" lvl="1" indent="-243000">
              <a:lnSpc>
                <a:spcPct val="100000"/>
              </a:lnSpc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altLang="pl-PL" sz="1500" dirty="0">
                <a:solidFill>
                  <a:srgbClr val="002060"/>
                </a:solidFill>
              </a:rPr>
              <a:t>ewentualnie protokoły zdarzenia i/lub unieważnienia egzaminu, </a:t>
            </a:r>
          </a:p>
          <a:p>
            <a:pPr marL="67500" indent="-270000">
              <a:lnSpc>
                <a:spcPct val="100000"/>
              </a:lnSpc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18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plany sal/miejsc egzaminu z zaznaczonymi numerami stanowisk,</a:t>
            </a:r>
          </a:p>
          <a:p>
            <a:pPr marL="67500" indent="-270000">
              <a:lnSpc>
                <a:spcPct val="100000"/>
              </a:lnSpc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1800" dirty="0">
                <a:solidFill>
                  <a:srgbClr val="002060"/>
                </a:solidFill>
              </a:rPr>
              <a:t>niewykorzystane zestawy egzaminacyjne,</a:t>
            </a:r>
          </a:p>
          <a:p>
            <a:pPr marL="67500" indent="-270000">
              <a:lnSpc>
                <a:spcPct val="100000"/>
              </a:lnSpc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1800" dirty="0">
                <a:solidFill>
                  <a:srgbClr val="002060"/>
                </a:solidFill>
              </a:rPr>
              <a:t>specyfikację dostawy,</a:t>
            </a:r>
          </a:p>
          <a:p>
            <a:pPr marL="67500" indent="-270000">
              <a:lnSpc>
                <a:spcPct val="100000"/>
              </a:lnSpc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1800" dirty="0">
                <a:solidFill>
                  <a:srgbClr val="002060"/>
                </a:solidFill>
              </a:rPr>
              <a:t>specyfikację zawartości przesyłki.</a:t>
            </a:r>
          </a:p>
          <a:p>
            <a:pPr marL="0" indent="0"/>
            <a:endParaRPr lang="pl-PL" altLang="pl-PL" sz="2100" dirty="0"/>
          </a:p>
        </p:txBody>
      </p:sp>
      <p:sp>
        <p:nvSpPr>
          <p:cNvPr id="10" name="Sześcian 9">
            <a:extLst>
              <a:ext uri="{FF2B5EF4-FFF2-40B4-BE49-F238E27FC236}">
                <a16:creationId xmlns:a16="http://schemas.microsoft.com/office/drawing/2014/main" id="{94FA68C4-5015-427F-A221-59101DC1BB2D}"/>
              </a:ext>
            </a:extLst>
          </p:cNvPr>
          <p:cNvSpPr/>
          <p:nvPr/>
        </p:nvSpPr>
        <p:spPr>
          <a:xfrm>
            <a:off x="6662623" y="3997816"/>
            <a:ext cx="2151206" cy="1729091"/>
          </a:xfrm>
          <a:prstGeom prst="cube">
            <a:avLst>
              <a:gd name="adj" fmla="val 2276"/>
            </a:avLst>
          </a:prstGeom>
          <a:solidFill>
            <a:schemeClr val="accent2">
              <a:lumMod val="40000"/>
              <a:lumOff val="60000"/>
            </a:schemeClr>
          </a:solidFill>
          <a:ln w="15875" cap="flat" cmpd="sng" algn="ctr">
            <a:solidFill>
              <a:srgbClr val="4A66AC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pl-PL" sz="21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OKE w Krakowie</a:t>
            </a:r>
          </a:p>
          <a:p>
            <a:pPr algn="ctr" defTabSz="685800">
              <a:defRPr/>
            </a:pPr>
            <a:r>
              <a:rPr lang="pl-PL" sz="21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WEZ</a:t>
            </a:r>
          </a:p>
          <a:p>
            <a:pPr algn="ctr" defTabSz="685800">
              <a:defRPr/>
            </a:pPr>
            <a:r>
              <a:rPr lang="pl-PL" sz="21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os. Szkolne 37</a:t>
            </a:r>
          </a:p>
          <a:p>
            <a:pPr algn="ctr" defTabSz="685800">
              <a:defRPr/>
            </a:pPr>
            <a:r>
              <a:rPr lang="pl-PL" sz="21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31-978 Kraków</a:t>
            </a:r>
          </a:p>
        </p:txBody>
      </p:sp>
    </p:spTree>
    <p:extLst>
      <p:ext uri="{BB962C8B-B14F-4D97-AF65-F5344CB8AC3E}">
        <p14:creationId xmlns:p14="http://schemas.microsoft.com/office/powerpoint/2010/main" val="256617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2609D5-E311-440C-928B-6564BC3C5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Zgłoszenia do sesji Lato 2024 r.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3C57DB-FFE9-4778-9CBD-6E61DC578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BE40A70-C059-4CB0-95F4-FABCBFD3B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7" r="5900"/>
          <a:stretch/>
        </p:blipFill>
        <p:spPr>
          <a:xfrm>
            <a:off x="179512" y="1844824"/>
            <a:ext cx="8742515" cy="353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9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65751EA8-F2B0-4851-AF37-742CEEE4EE03}"/>
              </a:ext>
            </a:extLst>
          </p:cNvPr>
          <p:cNvSpPr txBox="1">
            <a:spLocks/>
          </p:cNvSpPr>
          <p:nvPr/>
        </p:nvSpPr>
        <p:spPr bwMode="auto">
          <a:xfrm>
            <a:off x="395536" y="1199839"/>
            <a:ext cx="8610301" cy="916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pl-PL" altLang="pl-PL" sz="2700" b="1" i="1" dirty="0">
                <a:solidFill>
                  <a:srgbClr val="002060"/>
                </a:solidFill>
              </a:rPr>
              <a:t>Część praktyczna</a:t>
            </a:r>
          </a:p>
          <a:p>
            <a:pPr>
              <a:lnSpc>
                <a:spcPct val="90000"/>
              </a:lnSpc>
            </a:pPr>
            <a:r>
              <a:rPr lang="pl-PL" altLang="pl-PL" sz="2400" dirty="0">
                <a:solidFill>
                  <a:srgbClr val="002060"/>
                </a:solidFill>
                <a:cs typeface="Calibri" panose="020F0502020204030204" pitchFamily="34" charset="0"/>
              </a:rPr>
              <a:t>Kiedy przekazywać prace i dokumentację do OKE?</a:t>
            </a:r>
            <a:endParaRPr lang="pl-PL" altLang="pl-PL" sz="2400" dirty="0">
              <a:solidFill>
                <a:srgbClr val="002060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7D261F9-EDFE-4033-BFFB-8331F8929D0B}"/>
              </a:ext>
            </a:extLst>
          </p:cNvPr>
          <p:cNvSpPr txBox="1">
            <a:spLocks/>
          </p:cNvSpPr>
          <p:nvPr/>
        </p:nvSpPr>
        <p:spPr>
          <a:xfrm>
            <a:off x="266849" y="2211542"/>
            <a:ext cx="8610301" cy="368498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pl-PL" altLang="pl-PL" sz="2000" b="1" dirty="0">
                <a:solidFill>
                  <a:srgbClr val="002060"/>
                </a:solidFill>
              </a:rPr>
              <a:t>Model D i DK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l-PL" altLang="pl-PL" sz="1800" b="1" dirty="0">
                <a:solidFill>
                  <a:srgbClr val="002060"/>
                </a:solidFill>
              </a:rPr>
              <a:t>niezwłocznie po zakończeniu części praktycznej z danej kwalifikacji,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l-PL" sz="1800" b="1" dirty="0">
                <a:solidFill>
                  <a:srgbClr val="002060"/>
                </a:solidFill>
              </a:rPr>
              <a:t>jeżeli w OE w danym dniu kończy się egzamin z kilku kwalifikacji, to należy je połączyć w jedną przesyłkę.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None/>
            </a:pPr>
            <a:endParaRPr lang="pl-PL" altLang="pl-PL" sz="1800" b="1" dirty="0">
              <a:solidFill>
                <a:srgbClr val="FF0000"/>
              </a:solidFill>
            </a:endParaRPr>
          </a:p>
          <a:p>
            <a:pPr marL="358775" indent="-358775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pl-PL" altLang="pl-PL" sz="2000" b="1" dirty="0">
                <a:solidFill>
                  <a:srgbClr val="002060"/>
                </a:solidFill>
              </a:rPr>
              <a:t>Model W i WK:</a:t>
            </a:r>
          </a:p>
          <a:p>
            <a:pPr marL="715963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l-PL" altLang="pl-PL" sz="1800" b="1" dirty="0">
                <a:solidFill>
                  <a:srgbClr val="002060"/>
                </a:solidFill>
              </a:rPr>
              <a:t>po zakończeniu w ośrodku wszystkich egzaminów z kwalifikacji o modelu W i WK,</a:t>
            </a:r>
          </a:p>
          <a:p>
            <a:pPr marL="715963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l-PL" altLang="pl-PL" sz="1800" b="1" dirty="0">
                <a:solidFill>
                  <a:srgbClr val="002060"/>
                </a:solidFill>
              </a:rPr>
              <a:t>jako jedną paczkę zawierającą wszystkie kwalifikacje.</a:t>
            </a:r>
            <a:endParaRPr lang="pl-PL" altLang="pl-PL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8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65751EA8-F2B0-4851-AF37-742CEEE4EE03}"/>
              </a:ext>
            </a:extLst>
          </p:cNvPr>
          <p:cNvSpPr txBox="1">
            <a:spLocks/>
          </p:cNvSpPr>
          <p:nvPr/>
        </p:nvSpPr>
        <p:spPr bwMode="auto">
          <a:xfrm>
            <a:off x="391064" y="1088161"/>
            <a:ext cx="7886700" cy="916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pl-PL" altLang="pl-PL" sz="2700" b="1" i="1" dirty="0">
                <a:solidFill>
                  <a:srgbClr val="002060"/>
                </a:solidFill>
              </a:rPr>
              <a:t>Część praktyczna</a:t>
            </a:r>
          </a:p>
          <a:p>
            <a:pPr>
              <a:lnSpc>
                <a:spcPct val="90000"/>
              </a:lnSpc>
            </a:pPr>
            <a:r>
              <a:rPr lang="pl-PL" altLang="pl-PL" sz="2700" dirty="0">
                <a:solidFill>
                  <a:srgbClr val="002060"/>
                </a:solidFill>
                <a:cs typeface="Calibri" panose="020F0502020204030204" pitchFamily="34" charset="0"/>
              </a:rPr>
              <a:t>Przekazanie prac i dokumentacji – co przekazać:</a:t>
            </a:r>
            <a:endParaRPr lang="pl-PL" altLang="pl-PL" sz="2700" dirty="0">
              <a:solidFill>
                <a:srgbClr val="002060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7D261F9-EDFE-4033-BFFB-8331F8929D0B}"/>
              </a:ext>
            </a:extLst>
          </p:cNvPr>
          <p:cNvSpPr txBox="1">
            <a:spLocks/>
          </p:cNvSpPr>
          <p:nvPr/>
        </p:nvSpPr>
        <p:spPr>
          <a:xfrm>
            <a:off x="251520" y="2248457"/>
            <a:ext cx="8408193" cy="381642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5755" indent="-257175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000" dirty="0">
                <a:solidFill>
                  <a:srgbClr val="002060"/>
                </a:solidFill>
              </a:rPr>
              <a:t>koperty bezpieczne z pracami egzaminacyjnymi zdających,</a:t>
            </a:r>
          </a:p>
          <a:p>
            <a:pPr marL="325755" indent="-257175">
              <a:lnSpc>
                <a:spcPct val="100000"/>
              </a:lnSpc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000" dirty="0">
                <a:solidFill>
                  <a:srgbClr val="002060"/>
                </a:solidFill>
              </a:rPr>
              <a:t>dokumentację z przebiegu egzaminu uporządkowaną chronologicznie: </a:t>
            </a:r>
          </a:p>
          <a:p>
            <a:pPr marL="545211" lvl="1" indent="-257175">
              <a:lnSpc>
                <a:spcPct val="100000"/>
              </a:lnSpc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altLang="pl-PL" sz="1600" dirty="0">
                <a:solidFill>
                  <a:srgbClr val="002060"/>
                </a:solidFill>
              </a:rPr>
              <a:t>protokoły z sali (wstępne, wypełnione ręcznie) z wykazami zdających, </a:t>
            </a:r>
          </a:p>
          <a:p>
            <a:pPr marL="545211" lvl="1" indent="-257175">
              <a:lnSpc>
                <a:spcPct val="100000"/>
              </a:lnSpc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altLang="pl-PL" sz="1600" dirty="0">
                <a:solidFill>
                  <a:srgbClr val="002060"/>
                </a:solidFill>
              </a:rPr>
              <a:t>protokół zbiorczy (wydruk z systemu), </a:t>
            </a:r>
          </a:p>
          <a:p>
            <a:pPr marL="545211" lvl="1" indent="-257175">
              <a:lnSpc>
                <a:spcPct val="100000"/>
              </a:lnSpc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altLang="pl-PL" sz="1600" dirty="0">
                <a:solidFill>
                  <a:srgbClr val="002060"/>
                </a:solidFill>
              </a:rPr>
              <a:t>ewentualnie protokoły zdarzenia i/lub unieważnienia egzaminu, </a:t>
            </a:r>
          </a:p>
          <a:p>
            <a:pPr marL="325755" indent="-257175">
              <a:lnSpc>
                <a:spcPct val="100000"/>
              </a:lnSpc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plany </a:t>
            </a:r>
            <a:r>
              <a:rPr lang="pl-PL" altLang="pl-PL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sal</a:t>
            </a:r>
            <a:r>
              <a:rPr lang="pl-PL" altLang="pl-PL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/miejsc egzaminu z zaznaczonymi numerami stanowisk,</a:t>
            </a:r>
          </a:p>
          <a:p>
            <a:pPr marL="325755" indent="-257175">
              <a:lnSpc>
                <a:spcPct val="100000"/>
              </a:lnSpc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000" dirty="0">
                <a:solidFill>
                  <a:srgbClr val="002060"/>
                </a:solidFill>
              </a:rPr>
              <a:t>niewykorzystane zestawy egzaminacyjne,</a:t>
            </a:r>
          </a:p>
          <a:p>
            <a:pPr marL="325755" indent="-257175">
              <a:lnSpc>
                <a:spcPct val="100000"/>
              </a:lnSpc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000" dirty="0">
                <a:solidFill>
                  <a:srgbClr val="002060"/>
                </a:solidFill>
              </a:rPr>
              <a:t>specyfikację dostawy,</a:t>
            </a:r>
          </a:p>
          <a:p>
            <a:pPr marL="325755" indent="-257175">
              <a:lnSpc>
                <a:spcPct val="100000"/>
              </a:lnSpc>
              <a:spcBef>
                <a:spcPts val="45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000" dirty="0">
                <a:solidFill>
                  <a:srgbClr val="002060"/>
                </a:solidFill>
              </a:rPr>
              <a:t>specyfikację zawartości przesyłki.</a:t>
            </a:r>
          </a:p>
        </p:txBody>
      </p:sp>
      <p:sp>
        <p:nvSpPr>
          <p:cNvPr id="11" name="Sześcian 10">
            <a:extLst>
              <a:ext uri="{FF2B5EF4-FFF2-40B4-BE49-F238E27FC236}">
                <a16:creationId xmlns:a16="http://schemas.microsoft.com/office/drawing/2014/main" id="{3E7E1737-47F7-4604-9489-385A81FACBAD}"/>
              </a:ext>
            </a:extLst>
          </p:cNvPr>
          <p:cNvSpPr/>
          <p:nvPr/>
        </p:nvSpPr>
        <p:spPr>
          <a:xfrm>
            <a:off x="6126558" y="4509120"/>
            <a:ext cx="2151206" cy="1729091"/>
          </a:xfrm>
          <a:prstGeom prst="cube">
            <a:avLst>
              <a:gd name="adj" fmla="val 1154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OKE w Krakowie</a:t>
            </a:r>
          </a:p>
          <a:p>
            <a:pPr algn="ctr">
              <a:defRPr/>
            </a:pPr>
            <a:r>
              <a:rPr lang="pl-PL" sz="2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WEZ</a:t>
            </a:r>
          </a:p>
          <a:p>
            <a:pPr algn="ctr">
              <a:defRPr/>
            </a:pPr>
            <a:r>
              <a:rPr lang="pl-PL" sz="2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os. Szkolne 37</a:t>
            </a:r>
          </a:p>
          <a:p>
            <a:pPr algn="ctr">
              <a:defRPr/>
            </a:pPr>
            <a:r>
              <a:rPr lang="pl-PL" sz="2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31-978 Kraków</a:t>
            </a:r>
          </a:p>
        </p:txBody>
      </p:sp>
    </p:spTree>
    <p:extLst>
      <p:ext uri="{BB962C8B-B14F-4D97-AF65-F5344CB8AC3E}">
        <p14:creationId xmlns:p14="http://schemas.microsoft.com/office/powerpoint/2010/main" val="207777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:a16="http://schemas.microsoft.com/office/drawing/2014/main" id="{88D7C7A6-FDDD-4777-B587-F3AF4302C1E6}"/>
              </a:ext>
            </a:extLst>
          </p:cNvPr>
          <p:cNvSpPr txBox="1"/>
          <p:nvPr/>
        </p:nvSpPr>
        <p:spPr>
          <a:xfrm>
            <a:off x="370838" y="2452382"/>
            <a:ext cx="8424936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2060"/>
                </a:solidFill>
                <a:ea typeface="+mj-ea"/>
                <a:cs typeface="+mj-cs"/>
              </a:rPr>
              <a:t>Na etykiecie przesyłek nadawanych przez szkołę do OKE </a:t>
            </a:r>
            <a:br>
              <a:rPr lang="pl-PL" dirty="0">
                <a:solidFill>
                  <a:srgbClr val="002060"/>
                </a:solidFill>
                <a:ea typeface="+mj-ea"/>
                <a:cs typeface="+mj-cs"/>
              </a:rPr>
            </a:br>
            <a:r>
              <a:rPr lang="pl-PL" dirty="0">
                <a:solidFill>
                  <a:srgbClr val="002060"/>
                </a:solidFill>
                <a:ea typeface="+mj-ea"/>
                <a:cs typeface="+mj-cs"/>
              </a:rPr>
              <a:t>w polu „identyfikator umowy adresata” należy wpisać:  </a:t>
            </a:r>
            <a:br>
              <a:rPr lang="pl-PL" dirty="0">
                <a:solidFill>
                  <a:srgbClr val="002060"/>
                </a:solidFill>
                <a:ea typeface="+mj-ea"/>
                <a:cs typeface="+mj-cs"/>
              </a:rPr>
            </a:br>
            <a:endParaRPr lang="pl-PL" dirty="0">
              <a:solidFill>
                <a:srgbClr val="002060"/>
              </a:solidFill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  <a:ea typeface="+mj-ea"/>
                <a:cs typeface="+mj-cs"/>
              </a:rPr>
              <a:t>dla szkół z województwa małopolskiego: </a:t>
            </a:r>
            <a:br>
              <a:rPr lang="pl-PL" dirty="0">
                <a:solidFill>
                  <a:srgbClr val="002060"/>
                </a:solidFill>
                <a:ea typeface="+mj-ea"/>
                <a:cs typeface="+mj-cs"/>
              </a:rPr>
            </a:b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Umowa nr 532370/K _827049_OKE </a:t>
            </a:r>
            <a:r>
              <a:rPr lang="pl-PL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Kraków_rejon</a:t>
            </a: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Kraków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l-PL" dirty="0">
              <a:solidFill>
                <a:srgbClr val="002060"/>
              </a:solidFill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  <a:ea typeface="+mj-ea"/>
                <a:cs typeface="+mj-cs"/>
              </a:rPr>
              <a:t>dla szkół z województw lubelskiego: </a:t>
            </a:r>
            <a:br>
              <a:rPr lang="pl-PL" dirty="0">
                <a:solidFill>
                  <a:srgbClr val="002060"/>
                </a:solidFill>
                <a:ea typeface="+mj-ea"/>
                <a:cs typeface="+mj-cs"/>
              </a:rPr>
            </a:b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Umowa nr 532370/K _827056_OKE </a:t>
            </a:r>
            <a:r>
              <a:rPr lang="pl-PL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Kraków_rejon</a:t>
            </a: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Lublin </a:t>
            </a:r>
          </a:p>
          <a:p>
            <a:endParaRPr lang="pl-P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  <a:ea typeface="+mj-ea"/>
                <a:cs typeface="+mj-cs"/>
              </a:rPr>
              <a:t>dla szkół z województwa podkarpackiego: </a:t>
            </a:r>
            <a:br>
              <a:rPr lang="pl-PL" dirty="0">
                <a:solidFill>
                  <a:srgbClr val="002060"/>
                </a:solidFill>
                <a:ea typeface="+mj-ea"/>
                <a:cs typeface="+mj-cs"/>
              </a:rPr>
            </a:b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Umowa nr 532370/K _827054_OKE </a:t>
            </a:r>
            <a:r>
              <a:rPr lang="pl-PL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Kraków_rejon</a:t>
            </a: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Rzeszów  </a:t>
            </a:r>
          </a:p>
        </p:txBody>
      </p:sp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CBE903F6-E99F-41AD-B212-CF1C5FD96D45}"/>
              </a:ext>
            </a:extLst>
          </p:cNvPr>
          <p:cNvSpPr txBox="1">
            <a:spLocks/>
          </p:cNvSpPr>
          <p:nvPr/>
        </p:nvSpPr>
        <p:spPr>
          <a:xfrm>
            <a:off x="354143" y="5612208"/>
            <a:ext cx="8352927" cy="90639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563">
              <a:lnSpc>
                <a:spcPct val="100000"/>
              </a:lnSpc>
              <a:spcBef>
                <a:spcPts val="900"/>
              </a:spcBef>
            </a:pPr>
            <a:r>
              <a:rPr lang="pl-PL" altLang="pl-PL" sz="1800" dirty="0">
                <a:solidFill>
                  <a:srgbClr val="002060"/>
                </a:solidFill>
                <a:latin typeface="+mn-lt"/>
              </a:rPr>
              <a:t>Potwierdzenie nadania przesyłki należy przechowywać w dokumentacji w szkole </a:t>
            </a:r>
            <a:br>
              <a:rPr lang="pl-PL" altLang="pl-PL" sz="1800" dirty="0">
                <a:solidFill>
                  <a:srgbClr val="002060"/>
                </a:solidFill>
                <a:latin typeface="+mn-lt"/>
              </a:rPr>
            </a:br>
            <a:r>
              <a:rPr lang="pl-PL" altLang="pl-PL" sz="1800" dirty="0">
                <a:solidFill>
                  <a:srgbClr val="002060"/>
                </a:solidFill>
                <a:latin typeface="+mn-lt"/>
              </a:rPr>
              <a:t>do czasu odebrania  świadectw/certyfikatów, dyplomów, informacji o wynikach </a:t>
            </a:r>
            <a:endParaRPr lang="pl-PL" altLang="pl-PL" sz="1800" dirty="0">
              <a:solidFill>
                <a:srgbClr val="FF0000"/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BF577B8D-260F-43E9-802E-F2B526B7A3D7}"/>
              </a:ext>
            </a:extLst>
          </p:cNvPr>
          <p:cNvSpPr/>
          <p:nvPr/>
        </p:nvSpPr>
        <p:spPr>
          <a:xfrm>
            <a:off x="407589" y="2043769"/>
            <a:ext cx="835292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POCZTEX        </a:t>
            </a:r>
            <a:r>
              <a:rPr lang="pl-PL" altLang="pl-PL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804 104 104</a:t>
            </a:r>
            <a:r>
              <a:rPr lang="pl-PL" altLang="pl-PL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altLang="pl-PL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lub</a:t>
            </a:r>
            <a:r>
              <a:rPr lang="pl-PL" altLang="pl-PL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altLang="pl-PL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(+48) 43 842 0 842</a:t>
            </a:r>
            <a:endParaRPr lang="pl-PL" altLang="pl-PL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87EBED10-5D7F-4442-9C0B-8AF833151C9E}"/>
              </a:ext>
            </a:extLst>
          </p:cNvPr>
          <p:cNvSpPr txBox="1">
            <a:spLocks/>
          </p:cNvSpPr>
          <p:nvPr/>
        </p:nvSpPr>
        <p:spPr bwMode="auto">
          <a:xfrm>
            <a:off x="391064" y="1088161"/>
            <a:ext cx="7886700" cy="916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pl-PL" altLang="pl-PL" sz="2700" b="1" i="1" dirty="0">
                <a:solidFill>
                  <a:srgbClr val="002060"/>
                </a:solidFill>
              </a:rPr>
              <a:t>Część praktyczna</a:t>
            </a:r>
          </a:p>
          <a:p>
            <a:pPr>
              <a:lnSpc>
                <a:spcPct val="90000"/>
              </a:lnSpc>
            </a:pPr>
            <a:r>
              <a:rPr lang="pl-PL" altLang="pl-PL" sz="2700" dirty="0">
                <a:solidFill>
                  <a:srgbClr val="002060"/>
                </a:solidFill>
                <a:cs typeface="Calibri" panose="020F0502020204030204" pitchFamily="34" charset="0"/>
              </a:rPr>
              <a:t>Sposób przekazania prac i dokumentacji</a:t>
            </a:r>
            <a:endParaRPr lang="pl-PL" altLang="pl-PL" sz="2700" dirty="0">
              <a:solidFill>
                <a:srgbClr val="002060"/>
              </a:solidFill>
              <a:latin typeface="Calibri Light" panose="020F030202020403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7B94396-033F-4863-94E7-B4BEB0BE0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765" y="1988840"/>
            <a:ext cx="2766365" cy="168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2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2">
            <a:extLst>
              <a:ext uri="{FF2B5EF4-FFF2-40B4-BE49-F238E27FC236}">
                <a16:creationId xmlns:a16="http://schemas.microsoft.com/office/drawing/2014/main" id="{5A127EA1-D1B3-4EB2-8D9A-12ADCA90B96A}"/>
              </a:ext>
            </a:extLst>
          </p:cNvPr>
          <p:cNvSpPr txBox="1">
            <a:spLocks/>
          </p:cNvSpPr>
          <p:nvPr/>
        </p:nvSpPr>
        <p:spPr>
          <a:xfrm>
            <a:off x="232172" y="1434952"/>
            <a:ext cx="8679656" cy="726798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700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Rozliczenie kosztów surowców/materiałów – </a:t>
            </a:r>
            <a:br>
              <a:rPr lang="pl-PL" sz="2700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25" dirty="0">
                <a:solidFill>
                  <a:srgbClr val="002060"/>
                </a:solidFill>
              </a:rPr>
              <a:t>w terminie </a:t>
            </a:r>
            <a:r>
              <a:rPr lang="pl-PL" sz="2025" u="sng" dirty="0">
                <a:solidFill>
                  <a:srgbClr val="002060"/>
                </a:solidFill>
              </a:rPr>
              <a:t>do 14 dni </a:t>
            </a:r>
            <a:r>
              <a:rPr lang="pl-PL" sz="2025" dirty="0">
                <a:solidFill>
                  <a:srgbClr val="002060"/>
                </a:solidFill>
              </a:rPr>
              <a:t>po zakończeniu pracy ośrodka egzaminacyjnego</a:t>
            </a:r>
            <a:endParaRPr lang="pl-PL" sz="2025" dirty="0">
              <a:ln w="0"/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ymbol zastępczy zawartości 4">
            <a:extLst>
              <a:ext uri="{FF2B5EF4-FFF2-40B4-BE49-F238E27FC236}">
                <a16:creationId xmlns:a16="http://schemas.microsoft.com/office/drawing/2014/main" id="{FB20EB90-AFCA-424A-8176-585C355510D2}"/>
              </a:ext>
            </a:extLst>
          </p:cNvPr>
          <p:cNvSpPr txBox="1">
            <a:spLocks/>
          </p:cNvSpPr>
          <p:nvPr/>
        </p:nvSpPr>
        <p:spPr>
          <a:xfrm>
            <a:off x="147008" y="2348866"/>
            <a:ext cx="8840162" cy="3074183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  <a:defRPr/>
            </a:pPr>
            <a:r>
              <a:rPr lang="pl-PL" sz="1950" dirty="0">
                <a:solidFill>
                  <a:srgbClr val="002060"/>
                </a:solidFill>
              </a:rPr>
              <a:t>Rozliczane są </a:t>
            </a:r>
            <a:r>
              <a:rPr lang="pl-PL" sz="19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tylko materiały </a:t>
            </a:r>
            <a:r>
              <a:rPr lang="pl-PL" sz="1950" dirty="0">
                <a:solidFill>
                  <a:srgbClr val="002060"/>
                </a:solidFill>
              </a:rPr>
              <a:t>wymienione we wskazaniach do przygotowania stanowisk.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pl-PL" sz="1800" dirty="0">
                <a:solidFill>
                  <a:srgbClr val="002060"/>
                </a:solidFill>
              </a:rPr>
              <a:t>Niezbędne dokumenty:</a:t>
            </a:r>
          </a:p>
          <a:p>
            <a:pPr marL="324000" indent="-324000"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950" b="1" dirty="0">
                <a:solidFill>
                  <a:srgbClr val="002060"/>
                </a:solidFill>
              </a:rPr>
              <a:t>rozliczenie kosztów surowców/materiałów zakupionych na egzamin zawodowy – druk 37</a:t>
            </a:r>
          </a:p>
          <a:p>
            <a:pPr marL="324000" lvl="1" indent="-324000">
              <a:lnSpc>
                <a:spcPct val="150000"/>
              </a:lnSpc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1950" dirty="0">
                <a:solidFill>
                  <a:srgbClr val="002060"/>
                </a:solidFill>
              </a:rPr>
              <a:t>nota księgowa (</a:t>
            </a:r>
            <a:r>
              <a:rPr lang="pl-PL" sz="19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może być zbiorcza ze wszystkich kwalifikacji</a:t>
            </a:r>
            <a:r>
              <a:rPr lang="pl-PL" sz="1950" dirty="0">
                <a:solidFill>
                  <a:srgbClr val="002060"/>
                </a:solidFill>
              </a:rPr>
              <a:t>) wystawiona przez OE na</a:t>
            </a:r>
          </a:p>
          <a:p>
            <a:pPr marL="539354" lvl="1" indent="0">
              <a:lnSpc>
                <a:spcPct val="150000"/>
              </a:lnSpc>
              <a:buNone/>
              <a:defRPr/>
            </a:pPr>
            <a:r>
              <a:rPr lang="pl-PL" sz="1950" i="1" dirty="0">
                <a:solidFill>
                  <a:srgbClr val="002060"/>
                </a:solidFill>
              </a:rPr>
              <a:t>         OKE w Krakowie, os. Szkolne 37, 31-978 Kraków </a:t>
            </a:r>
          </a:p>
          <a:p>
            <a:pPr marL="198835" lvl="1" indent="0">
              <a:lnSpc>
                <a:spcPct val="150000"/>
              </a:lnSpc>
              <a:buNone/>
              <a:defRPr/>
            </a:pPr>
            <a:r>
              <a:rPr lang="pl-PL" sz="1950" dirty="0">
                <a:solidFill>
                  <a:srgbClr val="002060"/>
                </a:solidFill>
              </a:rPr>
              <a:t>na której </a:t>
            </a:r>
            <a:r>
              <a:rPr lang="pl-PL" altLang="pl-PL" sz="1950" dirty="0">
                <a:solidFill>
                  <a:srgbClr val="002060"/>
                </a:solidFill>
              </a:rPr>
              <a:t>należy wpisać tekst:</a:t>
            </a:r>
          </a:p>
          <a:p>
            <a:pPr marL="1215629" lvl="1" indent="0">
              <a:buNone/>
              <a:defRPr/>
            </a:pPr>
            <a:endParaRPr lang="pl-PL" sz="675" dirty="0">
              <a:solidFill>
                <a:srgbClr val="002060"/>
              </a:solidFill>
            </a:endParaRPr>
          </a:p>
          <a:p>
            <a:pPr marL="1215629" lvl="1" indent="0">
              <a:lnSpc>
                <a:spcPct val="110000"/>
              </a:lnSpc>
              <a:buNone/>
              <a:defRPr/>
            </a:pPr>
            <a:r>
              <a:rPr lang="pl-PL" sz="1950" dirty="0">
                <a:solidFill>
                  <a:srgbClr val="002060"/>
                </a:solidFill>
              </a:rPr>
              <a:t>Materiały zużyte na egzaminie zawodowym w OE .......................[kod ośrodka]</a:t>
            </a:r>
            <a:br>
              <a:rPr lang="pl-PL" sz="1950" dirty="0">
                <a:solidFill>
                  <a:srgbClr val="002060"/>
                </a:solidFill>
              </a:rPr>
            </a:br>
            <a:r>
              <a:rPr lang="pl-PL" sz="1950" dirty="0">
                <a:solidFill>
                  <a:srgbClr val="002060"/>
                </a:solidFill>
              </a:rPr>
              <a:t>w kwalifikacjach .....................................[oznaczenia kwalifikacji] </a:t>
            </a:r>
            <a:br>
              <a:rPr lang="pl-PL" sz="1950" dirty="0">
                <a:solidFill>
                  <a:srgbClr val="002060"/>
                </a:solidFill>
              </a:rPr>
            </a:br>
            <a:r>
              <a:rPr lang="pl-PL" sz="1950" dirty="0">
                <a:solidFill>
                  <a:srgbClr val="002060"/>
                </a:solidFill>
              </a:rPr>
              <a:t>zgodnie z umową nr 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282704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48AE97ED-7827-4D92-AC6B-C6D5A2D1F775}"/>
              </a:ext>
            </a:extLst>
          </p:cNvPr>
          <p:cNvSpPr txBox="1">
            <a:spLocks/>
          </p:cNvSpPr>
          <p:nvPr/>
        </p:nvSpPr>
        <p:spPr>
          <a:xfrm>
            <a:off x="352222" y="1329677"/>
            <a:ext cx="8396241" cy="60589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700" dirty="0">
                <a:solidFill>
                  <a:srgbClr val="002060"/>
                </a:solidFill>
                <a:latin typeface="+mn-lt"/>
              </a:rPr>
              <a:t>Ogłoszenie wyników dla sesji</a:t>
            </a:r>
            <a:r>
              <a:rPr lang="pl-PL" sz="2700" dirty="0">
                <a:solidFill>
                  <a:srgbClr val="C00000"/>
                </a:solidFill>
                <a:latin typeface="+mn-lt"/>
              </a:rPr>
              <a:t> LATO 2024</a:t>
            </a:r>
          </a:p>
        </p:txBody>
      </p:sp>
      <p:graphicFrame>
        <p:nvGraphicFramePr>
          <p:cNvPr id="9" name="Symbol zastępczy zawartości 6">
            <a:extLst>
              <a:ext uri="{FF2B5EF4-FFF2-40B4-BE49-F238E27FC236}">
                <a16:creationId xmlns:a16="http://schemas.microsoft.com/office/drawing/2014/main" id="{1C77BCFE-9C65-4B7B-885C-014747B0CA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7352192"/>
              </p:ext>
            </p:extLst>
          </p:nvPr>
        </p:nvGraphicFramePr>
        <p:xfrm>
          <a:off x="356604" y="2132856"/>
          <a:ext cx="8391859" cy="30960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104266">
                  <a:extLst>
                    <a:ext uri="{9D8B030D-6E8A-4147-A177-3AD203B41FA5}">
                      <a16:colId xmlns:a16="http://schemas.microsoft.com/office/drawing/2014/main" val="2585187954"/>
                    </a:ext>
                  </a:extLst>
                </a:gridCol>
                <a:gridCol w="2287593">
                  <a:extLst>
                    <a:ext uri="{9D8B030D-6E8A-4147-A177-3AD203B41FA5}">
                      <a16:colId xmlns:a16="http://schemas.microsoft.com/office/drawing/2014/main" val="1661798239"/>
                    </a:ext>
                  </a:extLst>
                </a:gridCol>
              </a:tblGrid>
              <a:tr h="1423150">
                <a:tc>
                  <a:txBody>
                    <a:bodyPr/>
                    <a:lstStyle/>
                    <a:p>
                      <a:pPr algn="l"/>
                      <a:r>
                        <a:rPr lang="pl-PL" sz="1800" b="0" dirty="0">
                          <a:solidFill>
                            <a:srgbClr val="002060"/>
                          </a:solidFill>
                        </a:rPr>
                        <a:t>Termin ogłoszenia i przekazania szkołom, placówkom lub centrom i pracodawcom oraz podmiotom prowadzącym kwalifikacyjne kursy zawodowe </a:t>
                      </a:r>
                      <a:r>
                        <a:rPr lang="pl-PL" sz="1800" b="0" u="sng" dirty="0">
                          <a:solidFill>
                            <a:srgbClr val="002060"/>
                          </a:solidFill>
                        </a:rPr>
                        <a:t>wyników</a:t>
                      </a:r>
                      <a:r>
                        <a:rPr lang="pl-PL" sz="1800" b="0" dirty="0">
                          <a:solidFill>
                            <a:srgbClr val="002060"/>
                          </a:solidFill>
                        </a:rPr>
                        <a:t> egzaminu zawodowego w sesji LATO 2024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>
                          <a:solidFill>
                            <a:srgbClr val="002060"/>
                          </a:solidFill>
                        </a:rPr>
                        <a:t>30 sierpnia 2024 r.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610885"/>
                  </a:ext>
                </a:extLst>
              </a:tr>
              <a:tr h="1672850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pl-PL" sz="1800" dirty="0">
                          <a:solidFill>
                            <a:srgbClr val="002060"/>
                          </a:solidFill>
                        </a:rPr>
                        <a:t>Termin przekazania szkołom, placówkom lub centrom i pracodawcom oraz podmiotom prowadzącym kwalifikacyjne kursy zawodowe certyfikatów kwalifikacji zawodowych w sesji  LATO 2024 oraz termin przekazania szkołom dyplomów zawodowych w sesji LATO 2024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rgbClr val="002060"/>
                          </a:solidFill>
                        </a:rPr>
                        <a:t>do 9 września 2024 r.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535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465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B78F9471-4696-4B49-B786-E8AA8AB2A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836711"/>
            <a:ext cx="8382000" cy="50660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l-PL" sz="2700" dirty="0"/>
              <a:t>Dyplom potwierdzający kwalifikacje zawodowe/ zawodowy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1431362F-F8E9-4BB1-BDE0-714205991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09261B8-53BD-4BF5-ABE4-CECB8C7056AB}" type="slidenum">
              <a:rPr lang="en-US" altLang="pl-PL" sz="900">
                <a:solidFill>
                  <a:srgbClr val="898989"/>
                </a:solidFill>
                <a:latin typeface="Calibri" panose="020F050202020403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US" altLang="pl-PL" sz="9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E1A525F7-C6BF-4321-B613-246F7779E9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1000" y="1484313"/>
            <a:ext cx="8439472" cy="3442239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spcBef>
                <a:spcPts val="1350"/>
              </a:spcBef>
            </a:pPr>
            <a:r>
              <a:rPr lang="pl-PL" sz="1800" b="1" dirty="0">
                <a:solidFill>
                  <a:schemeClr val="tx2"/>
                </a:solidFill>
              </a:rPr>
              <a:t>Absolwentom szkoły</a:t>
            </a:r>
            <a:r>
              <a:rPr lang="pl-PL" sz="1800" dirty="0">
                <a:solidFill>
                  <a:schemeClr val="tx2"/>
                </a:solidFill>
              </a:rPr>
              <a:t>, którzy w danym roku szkolnym otrzymali świadectwo ukończenia tej szkoły oraz świadectwo potwierdzające kwalifikację / certyfikat </a:t>
            </a:r>
            <a:br>
              <a:rPr lang="pl-PL" sz="1800" dirty="0">
                <a:solidFill>
                  <a:schemeClr val="tx2"/>
                </a:solidFill>
              </a:rPr>
            </a:br>
            <a:r>
              <a:rPr lang="pl-PL" sz="1800" dirty="0">
                <a:solidFill>
                  <a:schemeClr val="tx2"/>
                </a:solidFill>
              </a:rPr>
              <a:t>w zakresie ostatniej kwalifikacji wyodrębnionej w zawodzie, dyplom wydaje się </a:t>
            </a:r>
            <a:br>
              <a:rPr lang="pl-PL" sz="1800" dirty="0">
                <a:solidFill>
                  <a:schemeClr val="tx2"/>
                </a:solidFill>
              </a:rPr>
            </a:br>
            <a:r>
              <a:rPr lang="pl-PL" sz="1800" dirty="0">
                <a:solidFill>
                  <a:schemeClr val="tx2"/>
                </a:solidFill>
              </a:rPr>
              <a:t>na podstawie przekazanego przez dyrektora tej szkoły do okręgowej komisji egzaminacyjnej </a:t>
            </a:r>
            <a:r>
              <a:rPr lang="pl-PL" sz="1800" b="1" dirty="0">
                <a:solidFill>
                  <a:schemeClr val="tx2"/>
                </a:solidFill>
              </a:rPr>
              <a:t>wykazu absolwentów</a:t>
            </a:r>
            <a:r>
              <a:rPr lang="pl-PL" sz="1800" dirty="0">
                <a:solidFill>
                  <a:schemeClr val="tx2"/>
                </a:solidFill>
              </a:rPr>
              <a:t> w danym roku szkolnym.</a:t>
            </a:r>
          </a:p>
          <a:p>
            <a:pPr>
              <a:spcBef>
                <a:spcPts val="1350"/>
              </a:spcBef>
            </a:pPr>
            <a:r>
              <a:rPr lang="pl-PL" sz="1800" b="1" dirty="0">
                <a:solidFill>
                  <a:schemeClr val="tx2"/>
                </a:solidFill>
              </a:rPr>
              <a:t>Słuchaczom szkoły policealnej</a:t>
            </a:r>
            <a:r>
              <a:rPr lang="pl-PL" sz="1800" dirty="0">
                <a:solidFill>
                  <a:schemeClr val="tx2"/>
                </a:solidFill>
              </a:rPr>
              <a:t>, którzy w danym roku szkolnym otrzymali świadectwo ukończenia tej szkoły oraz świadectwo potwierdzające kwalifikację / certyfikat </a:t>
            </a:r>
            <a:br>
              <a:rPr lang="pl-PL" sz="1800" dirty="0">
                <a:solidFill>
                  <a:schemeClr val="tx2"/>
                </a:solidFill>
              </a:rPr>
            </a:br>
            <a:r>
              <a:rPr lang="pl-PL" sz="1800" dirty="0">
                <a:solidFill>
                  <a:schemeClr val="tx2"/>
                </a:solidFill>
              </a:rPr>
              <a:t>w zakresie ostatniej kwalifikacji wyodrębnionej w zawodzie, dyplom wydaje się </a:t>
            </a:r>
            <a:br>
              <a:rPr lang="pl-PL" sz="1800" dirty="0">
                <a:solidFill>
                  <a:schemeClr val="tx2"/>
                </a:solidFill>
              </a:rPr>
            </a:br>
            <a:r>
              <a:rPr lang="pl-PL" sz="1800" dirty="0">
                <a:solidFill>
                  <a:schemeClr val="tx2"/>
                </a:solidFill>
              </a:rPr>
              <a:t>na podstawie przekazanego przez dyrektora tej szkoły do okręgowej komisji egzaminacyjnej </a:t>
            </a:r>
            <a:r>
              <a:rPr lang="pl-PL" sz="1800" b="1" dirty="0">
                <a:solidFill>
                  <a:schemeClr val="tx2"/>
                </a:solidFill>
              </a:rPr>
              <a:t>wykazu słuchaczy </a:t>
            </a:r>
            <a:r>
              <a:rPr lang="pl-PL" sz="1800" dirty="0">
                <a:solidFill>
                  <a:schemeClr val="tx2"/>
                </a:solidFill>
              </a:rPr>
              <a:t>w danym roku szkolnym.</a:t>
            </a:r>
          </a:p>
          <a:p>
            <a:pPr>
              <a:spcBef>
                <a:spcPts val="1350"/>
              </a:spcBef>
            </a:pPr>
            <a:endParaRPr lang="pl-PL" sz="1800" dirty="0">
              <a:solidFill>
                <a:srgbClr val="002060"/>
              </a:solidFill>
            </a:endParaRPr>
          </a:p>
        </p:txBody>
      </p:sp>
      <p:sp>
        <p:nvSpPr>
          <p:cNvPr id="5" name="Symbol zastępczy zawartości 1">
            <a:extLst>
              <a:ext uri="{FF2B5EF4-FFF2-40B4-BE49-F238E27FC236}">
                <a16:creationId xmlns:a16="http://schemas.microsoft.com/office/drawing/2014/main" id="{4BE048B9-5B3D-4C52-9833-B95205900725}"/>
              </a:ext>
            </a:extLst>
          </p:cNvPr>
          <p:cNvSpPr txBox="1">
            <a:spLocks/>
          </p:cNvSpPr>
          <p:nvPr/>
        </p:nvSpPr>
        <p:spPr bwMode="auto">
          <a:xfrm>
            <a:off x="358774" y="4926553"/>
            <a:ext cx="8404225" cy="1526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pl-PL" sz="21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Wykaz należy przekazać w terminie </a:t>
            </a:r>
            <a:r>
              <a:rPr lang="pl-PL" sz="21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7 dni </a:t>
            </a:r>
            <a:r>
              <a:rPr lang="pl-PL" sz="21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od dnia zakończenia rocznych zajęć dydaktyczno-wychowawczych: </a:t>
            </a:r>
          </a:p>
          <a:p>
            <a:pPr lvl="1">
              <a:defRPr/>
            </a:pPr>
            <a:r>
              <a:rPr lang="pl-PL" sz="17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dla 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</a:rPr>
              <a:t>techników </a:t>
            </a:r>
            <a:r>
              <a:rPr lang="pl-PL" sz="1700" b="1" dirty="0">
                <a:solidFill>
                  <a:schemeClr val="accent1">
                    <a:lumMod val="75000"/>
                  </a:schemeClr>
                </a:solidFill>
              </a:rPr>
              <a:t>od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7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26.04 do 06.05.2024 r.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, </a:t>
            </a:r>
          </a:p>
          <a:p>
            <a:pPr lvl="1">
              <a:defRPr/>
            </a:pPr>
            <a:r>
              <a:rPr lang="pl-PL" sz="17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dla szkół policealnych i szkół branżowych </a:t>
            </a:r>
            <a:r>
              <a:rPr lang="pl-PL" sz="17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od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 </a:t>
            </a:r>
            <a:r>
              <a:rPr lang="pl-PL" sz="17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21.06 do 28.06.2024 r.</a:t>
            </a:r>
          </a:p>
          <a:p>
            <a:pPr lvl="0">
              <a:defRPr/>
            </a:pPr>
            <a:endParaRPr lang="pl-PL" sz="2100" dirty="0">
              <a:solidFill>
                <a:schemeClr val="accent1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715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08962" y="1273509"/>
            <a:ext cx="7337580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000" dirty="0">
              <a:latin typeface="+mn-lt"/>
            </a:endParaRPr>
          </a:p>
        </p:txBody>
      </p:sp>
      <p:sp>
        <p:nvSpPr>
          <p:cNvPr id="9" name="Tytuł 10">
            <a:extLst>
              <a:ext uri="{FF2B5EF4-FFF2-40B4-BE49-F238E27FC236}">
                <a16:creationId xmlns:a16="http://schemas.microsoft.com/office/drawing/2014/main" id="{770D29D0-ACC2-4BAB-AFF2-8D1E49BF2285}"/>
              </a:ext>
            </a:extLst>
          </p:cNvPr>
          <p:cNvSpPr txBox="1">
            <a:spLocks/>
          </p:cNvSpPr>
          <p:nvPr/>
        </p:nvSpPr>
        <p:spPr>
          <a:xfrm>
            <a:off x="359856" y="1480460"/>
            <a:ext cx="8060781" cy="542925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5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pl-PL" sz="2700" spc="-38" dirty="0">
                <a:latin typeface="+mn-lt"/>
              </a:rPr>
              <a:t>Dla pozostałych osób, w tym: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BAFD4B3-18A5-4616-897E-777BA83C867D}"/>
              </a:ext>
            </a:extLst>
          </p:cNvPr>
          <p:cNvSpPr/>
          <p:nvPr/>
        </p:nvSpPr>
        <p:spPr>
          <a:xfrm>
            <a:off x="359856" y="2115456"/>
            <a:ext cx="7364855" cy="13285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24000" indent="-324000" fontAlgn="base">
              <a:spcBef>
                <a:spcPts val="45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  <a:cs typeface="Calibri" panose="020F0502020204030204" pitchFamily="34" charset="0"/>
              </a:rPr>
              <a:t>absolwentów szkół, którzy nie potwierdzili wszystkich kwalifikacji </a:t>
            </a:r>
            <a:br>
              <a:rPr lang="pl-PL" dirty="0">
                <a:solidFill>
                  <a:srgbClr val="002060"/>
                </a:solidFill>
                <a:cs typeface="Calibri" panose="020F0502020204030204" pitchFamily="34" charset="0"/>
              </a:rPr>
            </a:br>
            <a:r>
              <a:rPr lang="pl-PL" dirty="0">
                <a:solidFill>
                  <a:srgbClr val="002060"/>
                </a:solidFill>
                <a:cs typeface="Calibri" panose="020F0502020204030204" pitchFamily="34" charset="0"/>
              </a:rPr>
              <a:t>w trakcie nauki lub nie ukończyli szkoły w terminie,</a:t>
            </a:r>
          </a:p>
          <a:p>
            <a:pPr marL="324000" indent="-324000" fontAlgn="base">
              <a:spcBef>
                <a:spcPts val="45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pl-PL" dirty="0">
                <a:solidFill>
                  <a:srgbClr val="002060"/>
                </a:solidFill>
                <a:cs typeface="Calibri" panose="020F0502020204030204" pitchFamily="34" charset="0"/>
              </a:rPr>
              <a:t>osób, które ukończyły kwalifikacyjny kurs zawodowy,</a:t>
            </a:r>
          </a:p>
          <a:p>
            <a:pPr marL="324000" indent="-324000" fontAlgn="base">
              <a:spcBef>
                <a:spcPts val="45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pl-PL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20C7C6D4-E655-41C8-A0CB-92EA06701961}"/>
              </a:ext>
            </a:extLst>
          </p:cNvPr>
          <p:cNvSpPr/>
          <p:nvPr/>
        </p:nvSpPr>
        <p:spPr>
          <a:xfrm>
            <a:off x="359856" y="3417354"/>
            <a:ext cx="7014741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dirty="0">
                <a:solidFill>
                  <a:srgbClr val="002060"/>
                </a:solidFill>
                <a:cs typeface="Calibri" panose="020F0502020204030204" pitchFamily="34" charset="0"/>
              </a:rPr>
              <a:t>OKE wydaje dyplom </a:t>
            </a:r>
            <a:r>
              <a:rPr lang="pl-PL" u="sng" dirty="0">
                <a:solidFill>
                  <a:srgbClr val="002060"/>
                </a:solidFill>
                <a:cs typeface="Calibri" panose="020F0502020204030204" pitchFamily="34" charset="0"/>
              </a:rPr>
              <a:t>na wniosek</a:t>
            </a:r>
            <a:r>
              <a:rPr lang="pl-PL" dirty="0">
                <a:solidFill>
                  <a:srgbClr val="002060"/>
                </a:solidFill>
                <a:cs typeface="Calibri" panose="020F0502020204030204" pitchFamily="34" charset="0"/>
              </a:rPr>
              <a:t> zdającego przesłany do OKE </a:t>
            </a:r>
            <a:br>
              <a:rPr lang="pl-PL" dirty="0">
                <a:solidFill>
                  <a:srgbClr val="002060"/>
                </a:solidFill>
                <a:cs typeface="Calibri" panose="020F0502020204030204" pitchFamily="34" charset="0"/>
              </a:rPr>
            </a:br>
            <a:r>
              <a:rPr lang="pl-PL" dirty="0">
                <a:solidFill>
                  <a:srgbClr val="002060"/>
                </a:solidFill>
                <a:cs typeface="Calibri" panose="020F0502020204030204" pitchFamily="34" charset="0"/>
              </a:rPr>
              <a:t>wraz ze świadectwem potwierdzającym poziom wykształcenia ogólnego.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pl-PL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pl-PL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l-PL" dirty="0">
                <a:solidFill>
                  <a:srgbClr val="002060"/>
                </a:solidFill>
              </a:rPr>
              <a:t>Wniosek o wydanie dyplomu dostępny na </a:t>
            </a:r>
            <a:r>
              <a:rPr lang="pl-PL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www.oke.krakow.pl</a:t>
            </a:r>
            <a:endParaRPr lang="pl-PL" i="1" dirty="0">
              <a:solidFill>
                <a:srgbClr val="0070C0"/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pl-PL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A394BB0B-A95B-4C84-9D44-1E468A7EA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597" y="1465869"/>
            <a:ext cx="1640986" cy="227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8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87850C0-8184-4AF3-A7BC-DE51A483A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486024" cy="468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74967B7-090E-D795-4093-7317622EE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70188-C63B-466F-B678-76B5FFC194F9}" type="slidenum">
              <a:rPr lang="pl-PL" smtClean="0"/>
              <a:t>88</a:t>
            </a:fld>
            <a:endParaRPr lang="pl-PL"/>
          </a:p>
        </p:txBody>
      </p:sp>
      <p:pic>
        <p:nvPicPr>
          <p:cNvPr id="6" name="Pieczęć i Ratusz z OKE">
            <a:hlinkClick r:id="" action="ppaction://media"/>
            <a:extLst>
              <a:ext uri="{FF2B5EF4-FFF2-40B4-BE49-F238E27FC236}">
                <a16:creationId xmlns:a16="http://schemas.microsoft.com/office/drawing/2014/main" id="{AC1DE1BE-D9FA-48D3-96DA-612E3C24921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48680"/>
            <a:ext cx="9345038" cy="5256584"/>
          </a:xfrm>
        </p:spPr>
      </p:pic>
    </p:spTree>
    <p:extLst>
      <p:ext uri="{BB962C8B-B14F-4D97-AF65-F5344CB8AC3E}">
        <p14:creationId xmlns:p14="http://schemas.microsoft.com/office/powerpoint/2010/main" val="28260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3C57DB-FFE9-4778-9CBD-6E61DC578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EDCB3CE9-A857-4ECE-9365-B876EC2D858F}"/>
              </a:ext>
            </a:extLst>
          </p:cNvPr>
          <p:cNvSpPr txBox="1">
            <a:spLocks/>
          </p:cNvSpPr>
          <p:nvPr/>
        </p:nvSpPr>
        <p:spPr>
          <a:xfrm>
            <a:off x="511175" y="304800"/>
            <a:ext cx="8382000" cy="699042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Zgłoszenia do sesji Lato 2024 r.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9B970CB-44EE-4D14-BC56-ED1F975016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0" r="5900"/>
          <a:stretch/>
        </p:blipFill>
        <p:spPr>
          <a:xfrm>
            <a:off x="298264" y="1769516"/>
            <a:ext cx="8594912" cy="353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26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AcademicCalendarJuly2013-2014">
  <a:themeElements>
    <a:clrScheme name="Ciepły niebieski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2RingCalendar201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900">
            <a:solidFill>
              <a:schemeClr val="bg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Błękitny">
  <a:themeElements>
    <a:clrScheme name="Błękitny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Błękitn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alt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alt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Błękitny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łękitny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łękitny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2RingCalendar2013">
      <a:dk1>
        <a:srgbClr val="755C5A"/>
      </a:dk1>
      <a:lt1>
        <a:srgbClr val="FFFFFF"/>
      </a:lt1>
      <a:dk2>
        <a:srgbClr val="000000"/>
      </a:dk2>
      <a:lt2>
        <a:srgbClr val="E9E5D6"/>
      </a:lt2>
      <a:accent1>
        <a:srgbClr val="51A588"/>
      </a:accent1>
      <a:accent2>
        <a:srgbClr val="F7953F"/>
      </a:accent2>
      <a:accent3>
        <a:srgbClr val="4EB8E3"/>
      </a:accent3>
      <a:accent4>
        <a:srgbClr val="FFD24C"/>
      </a:accent4>
      <a:accent5>
        <a:srgbClr val="9E5BA4"/>
      </a:accent5>
      <a:accent6>
        <a:srgbClr val="EB6553"/>
      </a:accent6>
      <a:hlink>
        <a:srgbClr val="4EB8E3"/>
      </a:hlink>
      <a:folHlink>
        <a:srgbClr val="FFD24C"/>
      </a:folHlink>
    </a:clrScheme>
    <a:fontScheme name="2RingCalendar201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2RingCalendar2013">
      <a:dk1>
        <a:srgbClr val="755C5A"/>
      </a:dk1>
      <a:lt1>
        <a:srgbClr val="FFFFFF"/>
      </a:lt1>
      <a:dk2>
        <a:srgbClr val="000000"/>
      </a:dk2>
      <a:lt2>
        <a:srgbClr val="E9E5D6"/>
      </a:lt2>
      <a:accent1>
        <a:srgbClr val="51A588"/>
      </a:accent1>
      <a:accent2>
        <a:srgbClr val="F7953F"/>
      </a:accent2>
      <a:accent3>
        <a:srgbClr val="4EB8E3"/>
      </a:accent3>
      <a:accent4>
        <a:srgbClr val="FFD24C"/>
      </a:accent4>
      <a:accent5>
        <a:srgbClr val="9E5BA4"/>
      </a:accent5>
      <a:accent6>
        <a:srgbClr val="EB6553"/>
      </a:accent6>
      <a:hlink>
        <a:srgbClr val="4EB8E3"/>
      </a:hlink>
      <a:folHlink>
        <a:srgbClr val="FFD24C"/>
      </a:folHlink>
    </a:clrScheme>
    <a:fontScheme name="2RingCalendar201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CFA5F52AA0A00C4CBEF2A37681B2318F04009FDCD24A096B5E4C8184D4910FEB1A76" ma:contentTypeVersion="56" ma:contentTypeDescription="Create a new document." ma:contentTypeScope="" ma:versionID="e2b161dd106aa6ff43a2053ab7ed0d23">
  <xsd:schema xmlns:xsd="http://www.w3.org/2001/XMLSchema" xmlns:xs="http://www.w3.org/2001/XMLSchema" xmlns:p="http://schemas.microsoft.com/office/2006/metadata/properties" xmlns:ns2="29baff33-f40f-4664-8054-1bde3cabf4f6" targetNamespace="http://schemas.microsoft.com/office/2006/metadata/properties" ma:root="true" ma:fieldsID="df3fe752eed498a1554dc026fa12eabd" ns2:_="">
    <xsd:import namespace="29baff33-f40f-4664-8054-1bde3cabf4f6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aff33-f40f-4664-8054-1bde3cabf4f6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lockPublish" ma:index="12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3" nillable="true" ma:displayName="Bug Number" ma:default="" ma:internalName="BugNumber" ma:readOnly="false">
      <xsd:simpleType>
        <xsd:restriction base="dms:Text"/>
      </xsd:simpleType>
    </xsd:element>
    <xsd:element name="CampaignTagsTaxHTField0" ma:index="15" nillable="true" ma:taxonomy="true" ma:internalName="CampaignTagsTaxHTField0" ma:taxonomyFieldName="CampaignTags" ma:displayName="Campaigns" ma:readOnly="false" ma:default="" ma:fieldId="{35ae66bf-e87d-41c1-aaaa-5f9779661904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6" nillable="true" ma:displayName="Client Viewer" ma:default="" ma:internalName="TPClientViewer">
      <xsd:simpleType>
        <xsd:restriction base="dms:Text"/>
      </xsd:simpleType>
    </xsd:element>
    <xsd:element name="ClipArtFilename" ma:index="17" nillable="true" ma:displayName="Clip Art Name" ma:default="" ma:internalName="ClipArtFilename" ma:readOnly="false">
      <xsd:simpleType>
        <xsd:restriction base="dms:Text"/>
      </xsd:simpleType>
    </xsd:element>
    <xsd:element name="TPCommandLine" ma:index="18" nillable="true" ma:displayName="Command Line" ma:default="" ma:internalName="TPCommandLine">
      <xsd:simpleType>
        <xsd:restriction base="dms:Text"/>
      </xsd:simpleType>
    </xsd:element>
    <xsd:element name="TPComponent" ma:index="19" nillable="true" ma:displayName="Component" ma:default="" ma:internalName="TPComponent">
      <xsd:simpleType>
        <xsd:restriction base="dms:Text"/>
      </xsd:simpleType>
    </xsd:element>
    <xsd:element name="ContentItem" ma:index="20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2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5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6" nillable="true" ma:displayName="CSX Submission Market" ma:default="" ma:list="{1DDBB892-E9C2-41BE-A746-120199994C31}" ma:internalName="CSXSubmissionMarket" ma:readOnly="false" ma:showField="MarketName" ma:web="29baff33-f40f-4664-8054-1bde3cabf4f6">
      <xsd:simpleType>
        <xsd:restriction base="dms:Lookup"/>
      </xsd:simpleType>
    </xsd:element>
    <xsd:element name="CSXUpdate" ma:index="27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8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9" nillable="true" ma:displayName="Deleted?" ma:default="" ma:internalName="IsDeleted" ma:readOnly="false">
      <xsd:simpleType>
        <xsd:restriction base="dms:Boolean"/>
      </xsd:simpleType>
    </xsd:element>
    <xsd:element name="APDescription" ma:index="30" nillable="true" ma:displayName="Description" ma:default="" ma:internalName="APDescription" ma:readOnly="false">
      <xsd:simpleType>
        <xsd:restriction base="dms:Note"/>
      </xsd:simpleType>
    </xsd:element>
    <xsd:element name="DirectSourceMarket" ma:index="31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2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3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4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5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6" nillable="true" ma:displayName="Editorial Tags" ma:default="" ma:internalName="EditorialTags">
      <xsd:simpleType>
        <xsd:restriction base="dms:Unknown"/>
      </xsd:simpleType>
    </xsd:element>
    <xsd:element name="TPExecutable" ma:index="37" nillable="true" ma:displayName="Executable" ma:default="" ma:internalName="TPExecutable">
      <xsd:simpleType>
        <xsd:restriction base="dms:Text"/>
      </xsd:simpleType>
    </xsd:element>
    <xsd:element name="FeatureTagsTaxHTField0" ma:index="39" nillable="true" ma:taxonomy="true" ma:internalName="FeatureTagsTaxHTField0" ma:taxonomyFieldName="FeatureTags" ma:displayName="Features" ma:readOnly="false" ma:default="" ma:fieldId="{22649cd3-0638-4550-a153-a68664946fb0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0" nillable="true" ma:displayName="Friendly Name" ma:default="" ma:internalName="TPFriendlyName">
      <xsd:simpleType>
        <xsd:restriction base="dms:Text"/>
      </xsd:simpleType>
    </xsd:element>
    <xsd:element name="FriendlyTitle" ma:index="41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2" nillable="true" ma:displayName="Generate Images?" ma:default="true" ma:internalName="PrimaryImageGen">
      <xsd:simpleType>
        <xsd:restriction base="dms:Boolean"/>
      </xsd:simpleType>
    </xsd:element>
    <xsd:element name="HandoffToMSDN" ma:index="43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4" nillable="true" ma:displayName="InProjectListLookup" ma:list="{2513E2E7-E2AF-440C-8567-37153D3865E2}" ma:internalName="InProjectListLookup" ma:readOnly="true" ma:showField="InProjectList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5" nillable="true" ma:displayName="Install Location" ma:default="" ma:internalName="TPInstallLocation">
      <xsd:simpleType>
        <xsd:restriction base="dms:Text"/>
      </xsd:simpleType>
    </xsd:element>
    <xsd:element name="InternalTagsTaxHTField0" ma:index="47" nillable="true" ma:taxonomy="true" ma:internalName="InternalTagsTaxHTField0" ma:taxonomyFieldName="InternalTags" ma:displayName="Internal Tags" ma:readOnly="false" ma:default="" ma:fieldId="{961a284f-ead0-40ef-8222-26875887a96b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8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9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0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1" nillable="true" ma:displayName="Last Complete Version Lookup" ma:default="" ma:list="{2513E2E7-E2AF-440C-8567-37153D3865E2}" ma:internalName="LastCompleteVersionLookup" ma:readOnly="true" ma:showField="LastCompleteVersion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2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3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4" nillable="true" ma:displayName="Last Preview Attempt Error" ma:default="" ma:list="{2513E2E7-E2AF-440C-8567-37153D3865E2}" ma:internalName="LastPreviewErrorLookup" ma:readOnly="true" ma:showField="LastPreviewError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5" nillable="true" ma:displayName="Last Preview Attempt Result" ma:default="" ma:list="{2513E2E7-E2AF-440C-8567-37153D3865E2}" ma:internalName="LastPreviewResultLookup" ma:readOnly="true" ma:showField="LastPreviewResult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6" nillable="true" ma:displayName="Last Preview Attempted On" ma:default="" ma:list="{2513E2E7-E2AF-440C-8567-37153D3865E2}" ma:internalName="LastPreviewAttemptDateLookup" ma:readOnly="true" ma:showField="LastPreviewAttemptDat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7" nillable="true" ma:displayName="Last Previewed By" ma:default="" ma:list="{2513E2E7-E2AF-440C-8567-37153D3865E2}" ma:internalName="LastPreviewedByLookup" ma:readOnly="true" ma:showField="LastPreviewedBy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8" nillable="true" ma:displayName="Last Previewed Date" ma:default="" ma:list="{2513E2E7-E2AF-440C-8567-37153D3865E2}" ma:internalName="LastPreviewTimeLookup" ma:readOnly="true" ma:showField="LastPreviewTim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9" nillable="true" ma:displayName="Last Previewed Version" ma:default="" ma:list="{2513E2E7-E2AF-440C-8567-37153D3865E2}" ma:internalName="LastPreviewVersionLookup" ma:readOnly="true" ma:showField="LastPreviewVersion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0" nillable="true" ma:displayName="Last Publish Attempt Error" ma:default="" ma:list="{2513E2E7-E2AF-440C-8567-37153D3865E2}" ma:internalName="LastPublishErrorLookup" ma:readOnly="true" ma:showField="LastPublishError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1" nillable="true" ma:displayName="Last Publish Attempt Result" ma:default="" ma:list="{2513E2E7-E2AF-440C-8567-37153D3865E2}" ma:internalName="LastPublishResultLookup" ma:readOnly="true" ma:showField="LastPublishResult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2" nillable="true" ma:displayName="Last Publish Attempted On" ma:default="" ma:list="{2513E2E7-E2AF-440C-8567-37153D3865E2}" ma:internalName="LastPublishAttemptDateLookup" ma:readOnly="true" ma:showField="LastPublishAttemptDat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3" nillable="true" ma:displayName="Last Published By" ma:default="" ma:list="{2513E2E7-E2AF-440C-8567-37153D3865E2}" ma:internalName="LastPublishedByLookup" ma:readOnly="true" ma:showField="LastPublishedBy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4" nillable="true" ma:displayName="Last Published Date" ma:default="" ma:list="{2513E2E7-E2AF-440C-8567-37153D3865E2}" ma:internalName="LastPublishTimeLookup" ma:readOnly="true" ma:showField="LastPublishTim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5" nillable="true" ma:displayName="Last Published Version" ma:default="" ma:list="{2513E2E7-E2AF-440C-8567-37153D3865E2}" ma:internalName="LastPublishVersionLookup" ma:readOnly="true" ma:showField="LastPublishVersion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6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7" nillable="true" ma:displayName="Legacy Data" ma:default="" ma:internalName="LegacyData" ma:readOnly="false">
      <xsd:simpleType>
        <xsd:restriction base="dms:Note"/>
      </xsd:simpleType>
    </xsd:element>
    <xsd:element name="TPLaunchHelpLink" ma:index="68" nillable="true" ma:displayName="Link to Launch Help Topic" ma:default="" ma:internalName="TPLaunchHelpLink">
      <xsd:simpleType>
        <xsd:restriction base="dms:Text"/>
      </xsd:simpleType>
    </xsd:element>
    <xsd:element name="LocComments" ma:index="69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0" nillable="true" ma:displayName="Loc Last Loc Attempt Version" ma:default="" ma:list="{72723BFE-42E4-4BFD-ABEC-91FC880F9EED}" ma:internalName="LocLastLocAttemptVersionLookup" ma:readOnly="false" ma:showField="LastLocAttemptVersion" ma:web="29baff33-f40f-4664-8054-1bde3cabf4f6">
      <xsd:simpleType>
        <xsd:restriction base="dms:Lookup"/>
      </xsd:simpleType>
    </xsd:element>
    <xsd:element name="LocLastLocAttemptVersionTypeLookup" ma:index="71" nillable="true" ma:displayName="Loc Last Loc Attempt Version Type" ma:default="" ma:list="{72723BFE-42E4-4BFD-ABEC-91FC880F9EED}" ma:internalName="LocLastLocAttemptVersionTypeLookup" ma:readOnly="true" ma:showField="LastLocAttemptVersionType" ma:web="29baff33-f40f-4664-8054-1bde3cabf4f6">
      <xsd:simpleType>
        <xsd:restriction base="dms:Lookup"/>
      </xsd:simpleType>
    </xsd:element>
    <xsd:element name="LocManualTestRequired" ma:index="72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3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4" nillable="true" ma:displayName="Loc New Published Version Lookup" ma:default="" ma:list="{72723BFE-42E4-4BFD-ABEC-91FC880F9EED}" ma:internalName="LocNewPublishedVersionLookup" ma:readOnly="true" ma:showField="NewPublishedVersion" ma:web="29baff33-f40f-4664-8054-1bde3cabf4f6">
      <xsd:simpleType>
        <xsd:restriction base="dms:Lookup"/>
      </xsd:simpleType>
    </xsd:element>
    <xsd:element name="LocOverallHandbackStatusLookup" ma:index="75" nillable="true" ma:displayName="Loc Overall Handback Status" ma:default="" ma:list="{72723BFE-42E4-4BFD-ABEC-91FC880F9EED}" ma:internalName="LocOverallHandbackStatusLookup" ma:readOnly="true" ma:showField="OverallHandbackStatus" ma:web="29baff33-f40f-4664-8054-1bde3cabf4f6">
      <xsd:simpleType>
        <xsd:restriction base="dms:Lookup"/>
      </xsd:simpleType>
    </xsd:element>
    <xsd:element name="LocOverallLocStatusLookup" ma:index="76" nillable="true" ma:displayName="Loc Overall Localize Status" ma:default="" ma:list="{72723BFE-42E4-4BFD-ABEC-91FC880F9EED}" ma:internalName="LocOverallLocStatusLookup" ma:readOnly="true" ma:showField="OverallLocStatus" ma:web="29baff33-f40f-4664-8054-1bde3cabf4f6">
      <xsd:simpleType>
        <xsd:restriction base="dms:Lookup"/>
      </xsd:simpleType>
    </xsd:element>
    <xsd:element name="LocOverallPreviewStatusLookup" ma:index="77" nillable="true" ma:displayName="Loc Overall Preview Status" ma:default="" ma:list="{72723BFE-42E4-4BFD-ABEC-91FC880F9EED}" ma:internalName="LocOverallPreviewStatusLookup" ma:readOnly="true" ma:showField="OverallPreviewStatus" ma:web="29baff33-f40f-4664-8054-1bde3cabf4f6">
      <xsd:simpleType>
        <xsd:restriction base="dms:Lookup"/>
      </xsd:simpleType>
    </xsd:element>
    <xsd:element name="LocOverallPublishStatusLookup" ma:index="78" nillable="true" ma:displayName="Loc Overall Publish Status" ma:default="" ma:list="{72723BFE-42E4-4BFD-ABEC-91FC880F9EED}" ma:internalName="LocOverallPublishStatusLookup" ma:readOnly="true" ma:showField="OverallPublishStatus" ma:web="29baff33-f40f-4664-8054-1bde3cabf4f6">
      <xsd:simpleType>
        <xsd:restriction base="dms:Lookup"/>
      </xsd:simpleType>
    </xsd:element>
    <xsd:element name="IntlLocPriority" ma:index="79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0" nillable="true" ma:displayName="Loc Processed For Handoffs" ma:default="" ma:list="{72723BFE-42E4-4BFD-ABEC-91FC880F9EED}" ma:internalName="LocProcessedForHandoffsLookup" ma:readOnly="true" ma:showField="ProcessedForHandoffs" ma:web="29baff33-f40f-4664-8054-1bde3cabf4f6">
      <xsd:simpleType>
        <xsd:restriction base="dms:Lookup"/>
      </xsd:simpleType>
    </xsd:element>
    <xsd:element name="LocProcessedForMarketsLookup" ma:index="81" nillable="true" ma:displayName="Loc Processed For Markets" ma:default="" ma:list="{72723BFE-42E4-4BFD-ABEC-91FC880F9EED}" ma:internalName="LocProcessedForMarketsLookup" ma:readOnly="true" ma:showField="ProcessedForMarkets" ma:web="29baff33-f40f-4664-8054-1bde3cabf4f6">
      <xsd:simpleType>
        <xsd:restriction base="dms:Lookup"/>
      </xsd:simpleType>
    </xsd:element>
    <xsd:element name="LocPublishedDependentAssetsLookup" ma:index="82" nillable="true" ma:displayName="Loc Published Dependent Assets" ma:default="" ma:list="{72723BFE-42E4-4BFD-ABEC-91FC880F9EED}" ma:internalName="LocPublishedDependentAssetsLookup" ma:readOnly="true" ma:showField="PublishedDependentAssets" ma:web="29baff33-f40f-4664-8054-1bde3cabf4f6">
      <xsd:simpleType>
        <xsd:restriction base="dms:Lookup"/>
      </xsd:simpleType>
    </xsd:element>
    <xsd:element name="LocPublishedLinkedAssetsLookup" ma:index="83" nillable="true" ma:displayName="Loc Published Linked Assets" ma:default="" ma:list="{72723BFE-42E4-4BFD-ABEC-91FC880F9EED}" ma:internalName="LocPublishedLinkedAssetsLookup" ma:readOnly="true" ma:showField="PublishedLinkedAssets" ma:web="29baff33-f40f-4664-8054-1bde3cabf4f6">
      <xsd:simpleType>
        <xsd:restriction base="dms:Lookup"/>
      </xsd:simpleType>
    </xsd:element>
    <xsd:element name="LocRecommendedHandoff" ma:index="84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6" nillable="true" ma:taxonomy="true" ma:internalName="LocalizationTagsTaxHTField0" ma:taxonomyFieldName="LocalizationTags" ma:displayName="Localization Tags" ma:readOnly="false" ma:default="" ma:fieldId="{cb159bc7-6392-40eb-91ad-5e9404d69876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7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8" nillable="true" ma:displayName="Manager" ma:hidden="true" ma:internalName="Manager" ma:readOnly="false">
      <xsd:simpleType>
        <xsd:restriction base="dms:Text"/>
      </xsd:simpleType>
    </xsd:element>
    <xsd:element name="Markets" ma:index="89" nillable="true" ma:displayName="Markets" ma:default="" ma:description="Leave blank to show in all markets" ma:list="{1DDBB892-E9C2-41BE-A746-120199994C31}" ma:internalName="Markets" ma:readOnly="false" ma:showField="MarketNam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0" nillable="true" ma:displayName="Milestone" ma:default="" ma:internalName="Milestone" ma:readOnly="false">
      <xsd:simpleType>
        <xsd:restriction base="dms:Unknown"/>
      </xsd:simpleType>
    </xsd:element>
    <xsd:element name="TPNamespace" ma:index="93" nillable="true" ma:displayName="Namespace" ma:default="" ma:internalName="TPNamespace">
      <xsd:simpleType>
        <xsd:restriction base="dms:Text"/>
      </xsd:simpleType>
    </xsd:element>
    <xsd:element name="NumericId" ma:index="94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5" nillable="true" ma:displayName="NumOfRatings" ma:default="" ma:list="{2513E2E7-E2AF-440C-8567-37153D3865E2}" ma:internalName="NumOfRatingsLookup" ma:readOnly="true" ma:showField="NumOfRatings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6" nillable="true" ma:displayName="OOCacheId" ma:internalName="OOCacheId" ma:readOnly="false">
      <xsd:simpleType>
        <xsd:restriction base="dms:Text"/>
      </xsd:simpleType>
    </xsd:element>
    <xsd:element name="OpenTemplate" ma:index="97" nillable="true" ma:displayName="Open Template" ma:default="true" ma:internalName="OpenTemplate">
      <xsd:simpleType>
        <xsd:restriction base="dms:Boolean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Release" ma:index="99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0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1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2" nillable="true" ma:displayName="Parent Asset Id" ma:default="" ma:internalName="ParentAssetId" ma:readOnly="false">
      <xsd:simpleType>
        <xsd:restriction base="dms:Text"/>
      </xsd:simpleType>
    </xsd:element>
    <xsd:element name="PlannedPubDate" ma:index="103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4" nillable="true" ma:displayName="Policheck Words" ma:default="" ma:internalName="PolicheckWords" ma:readOnly="false">
      <xsd:simpleType>
        <xsd:restriction base="dms:Text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 ma:readOnly="false">
      <xsd:simpleType>
        <xsd:restriction base="dms:Unknown"/>
      </xsd:simpleType>
    </xsd:element>
    <xsd:element name="Providers" ma:index="108" nillable="true" ma:displayName="Providers" ma:default="" ma:internalName="Providers">
      <xsd:simpleType>
        <xsd:restriction base="dms:Unknown"/>
      </xsd:simpleType>
    </xsd:element>
    <xsd:element name="PublishStatusLookup" ma:index="109" nillable="true" ma:displayName="Publish Status" ma:default="" ma:list="{2513E2E7-E2AF-440C-8567-37153D3865E2}" ma:internalName="PublishStatusLookup" ma:readOnly="false" ma:showField="PublishStatus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2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default="" ma:fieldId="{9e57b0ce-4b8f-49f5-b588-fc22682c04a3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9d66d6a4-c4b4-42e6-80e6-7373254461f0}" ma:internalName="TaxCatchAll" ma:showField="CatchAllData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9d66d6a4-c4b4-42e6-80e6-7373254461f0}" ma:internalName="TaxCatchAllLabel" ma:readOnly="true" ma:showField="CatchAllDataLabel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2" nillable="true" ma:displayName="Template Status" ma:default="" ma:internalName="TemplateStatus">
      <xsd:simpleType>
        <xsd:restriction base="dms:Unknown"/>
      </xsd:simpleType>
    </xsd:element>
    <xsd:element name="TemplateTemplateType" ma:index="123" nillable="true" ma:displayName="Template Type" ma:default="" ma:internalName="TemplateTemplateType">
      <xsd:simpleType>
        <xsd:restriction base="dms:Unknown"/>
      </xsd:simpleType>
    </xsd:element>
    <xsd:element name="ThumbnailAssetId" ma:index="124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5" nillable="true" ma:displayName="Times Cloned" ma:default="" ma:internalName="TimesCloned" ma:readOnly="false">
      <xsd:simpleType>
        <xsd:restriction base="dms:Number"/>
      </xsd:simpleType>
    </xsd:element>
    <xsd:element name="TrustLevel" ma:index="127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8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9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0" nillable="true" ma:displayName="UA Notes" ma:default="" ma:internalName="UANotes" ma:readOnly="false">
      <xsd:simpleType>
        <xsd:restriction base="dms:Note"/>
      </xsd:simpleType>
    </xsd:element>
    <xsd:element name="TPAppVersion" ma:index="131" nillable="true" ma:displayName="Version" ma:default="" ma:internalName="TPAppVersion">
      <xsd:simpleType>
        <xsd:restriction base="dms:Text"/>
      </xsd:simpleType>
    </xsd:element>
    <xsd:element name="VoteCount" ma:index="132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2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PExecutable xmlns="29baff33-f40f-4664-8054-1bde3cabf4f6" xsi:nil="true"/>
    <DirectSourceMarket xmlns="29baff33-f40f-4664-8054-1bde3cabf4f6">english</DirectSourceMarket>
    <ThumbnailAssetId xmlns="29baff33-f40f-4664-8054-1bde3cabf4f6" xsi:nil="true"/>
    <AssetType xmlns="29baff33-f40f-4664-8054-1bde3cabf4f6">TP</AssetType>
    <Milestone xmlns="29baff33-f40f-4664-8054-1bde3cabf4f6" xsi:nil="true"/>
    <OriginAsset xmlns="29baff33-f40f-4664-8054-1bde3cabf4f6" xsi:nil="true"/>
    <TPComponent xmlns="29baff33-f40f-4664-8054-1bde3cabf4f6" xsi:nil="true"/>
    <AssetId xmlns="29baff33-f40f-4664-8054-1bde3cabf4f6">TP102801056</AssetId>
    <TPFriendlyName xmlns="29baff33-f40f-4664-8054-1bde3cabf4f6" xsi:nil="true"/>
    <SourceTitle xmlns="29baff33-f40f-4664-8054-1bde3cabf4f6" xsi:nil="true"/>
    <TPApplication xmlns="29baff33-f40f-4664-8054-1bde3cabf4f6" xsi:nil="true"/>
    <TPLaunchHelpLink xmlns="29baff33-f40f-4664-8054-1bde3cabf4f6" xsi:nil="true"/>
    <OpenTemplate xmlns="29baff33-f40f-4664-8054-1bde3cabf4f6">true</OpenTemplate>
    <CrawlForDependencies xmlns="29baff33-f40f-4664-8054-1bde3cabf4f6">false</CrawlForDependencies>
    <TrustLevel xmlns="29baff33-f40f-4664-8054-1bde3cabf4f6">1 Microsoft Managed Content</TrustLevel>
    <PublishStatusLookup xmlns="29baff33-f40f-4664-8054-1bde3cabf4f6">
      <Value>354004</Value>
    </PublishStatusLookup>
    <LocLastLocAttemptVersionLookup xmlns="29baff33-f40f-4664-8054-1bde3cabf4f6">172839</LocLastLocAttemptVersionLookup>
    <TemplateTemplateType xmlns="29baff33-f40f-4664-8054-1bde3cabf4f6">PowerPoint 12 Default</TemplateTemplateType>
    <IsSearchable xmlns="29baff33-f40f-4664-8054-1bde3cabf4f6">true</IsSearchable>
    <TPNamespace xmlns="29baff33-f40f-4664-8054-1bde3cabf4f6" xsi:nil="true"/>
    <Markets xmlns="29baff33-f40f-4664-8054-1bde3cabf4f6"/>
    <OriginalSourceMarket xmlns="29baff33-f40f-4664-8054-1bde3cabf4f6">english</OriginalSourceMarket>
    <TPInstallLocation xmlns="29baff33-f40f-4664-8054-1bde3cabf4f6" xsi:nil="true"/>
    <TPAppVersion xmlns="29baff33-f40f-4664-8054-1bde3cabf4f6" xsi:nil="true"/>
    <TPCommandLine xmlns="29baff33-f40f-4664-8054-1bde3cabf4f6" xsi:nil="true"/>
    <APAuthor xmlns="29baff33-f40f-4664-8054-1bde3cabf4f6">
      <UserInfo>
        <DisplayName/>
        <AccountId>1073741823</AccountId>
        <AccountType/>
      </UserInfo>
    </APAuthor>
    <EditorialStatus xmlns="29baff33-f40f-4664-8054-1bde3cabf4f6">Complete</EditorialStatus>
    <PublishTargets xmlns="29baff33-f40f-4664-8054-1bde3cabf4f6">OfficeOnlineVNext</PublishTargets>
    <TPLaunchHelpLinkType xmlns="29baff33-f40f-4664-8054-1bde3cabf4f6">Template</TPLaunchHelpLinkType>
    <OriginalRelease xmlns="29baff33-f40f-4664-8054-1bde3cabf4f6">14</OriginalRelease>
    <AssetStart xmlns="29baff33-f40f-4664-8054-1bde3cabf4f6">2011-12-12T21:37:00+00:00</AssetStart>
    <TPClientViewer xmlns="29baff33-f40f-4664-8054-1bde3cabf4f6" xsi:nil="true"/>
    <CSXHash xmlns="29baff33-f40f-4664-8054-1bde3cabf4f6" xsi:nil="true"/>
    <IsDeleted xmlns="29baff33-f40f-4664-8054-1bde3cabf4f6">false</IsDeleted>
    <ShowIn xmlns="29baff33-f40f-4664-8054-1bde3cabf4f6">Show everywhere</ShowIn>
    <UANotes xmlns="29baff33-f40f-4664-8054-1bde3cabf4f6" xsi:nil="true"/>
    <TemplateStatus xmlns="29baff33-f40f-4664-8054-1bde3cabf4f6">Complete</TemplateStatus>
    <Downloads xmlns="29baff33-f40f-4664-8054-1bde3cabf4f6">0</Downloads>
    <ApprovalLog xmlns="29baff33-f40f-4664-8054-1bde3cabf4f6" xsi:nil="true"/>
    <FriendlyTitle xmlns="29baff33-f40f-4664-8054-1bde3cabf4f6" xsi:nil="true"/>
    <InternalTagsTaxHTField0 xmlns="29baff33-f40f-4664-8054-1bde3cabf4f6">
      <Terms xmlns="http://schemas.microsoft.com/office/infopath/2007/PartnerControls"/>
    </InternalTagsTaxHTField0>
    <TimesCloned xmlns="29baff33-f40f-4664-8054-1bde3cabf4f6" xsi:nil="true"/>
    <CampaignTagsTaxHTField0 xmlns="29baff33-f40f-4664-8054-1bde3cabf4f6">
      <Terms xmlns="http://schemas.microsoft.com/office/infopath/2007/PartnerControls"/>
    </CampaignTagsTaxHTField0>
    <OutputCachingOn xmlns="29baff33-f40f-4664-8054-1bde3cabf4f6">false</OutputCachingOn>
    <PlannedPubDate xmlns="29baff33-f40f-4664-8054-1bde3cabf4f6" xsi:nil="true"/>
    <BlockPublish xmlns="29baff33-f40f-4664-8054-1bde3cabf4f6">false</BlockPublish>
    <MarketSpecific xmlns="29baff33-f40f-4664-8054-1bde3cabf4f6">false</MarketSpecific>
    <LocManualTestRequired xmlns="29baff33-f40f-4664-8054-1bde3cabf4f6">false</LocManualTestRequired>
    <LocRecommendedHandoff xmlns="29baff33-f40f-4664-8054-1bde3cabf4f6" xsi:nil="true"/>
    <LocalizationTagsTaxHTField0 xmlns="29baff33-f40f-4664-8054-1bde3cabf4f6">
      <Terms xmlns="http://schemas.microsoft.com/office/infopath/2007/PartnerControls"/>
    </LocalizationTagsTaxHTField0>
    <ContentItem xmlns="29baff33-f40f-4664-8054-1bde3cabf4f6" xsi:nil="true"/>
    <HandoffToMSDN xmlns="29baff33-f40f-4664-8054-1bde3cabf4f6" xsi:nil="true"/>
    <ArtSampleDocs xmlns="29baff33-f40f-4664-8054-1bde3cabf4f6" xsi:nil="true"/>
    <APEditor xmlns="29baff33-f40f-4664-8054-1bde3cabf4f6">
      <UserInfo>
        <DisplayName/>
        <AccountId xsi:nil="true"/>
        <AccountType/>
      </UserInfo>
    </APEditor>
    <MachineTranslated xmlns="29baff33-f40f-4664-8054-1bde3cabf4f6">false</MachineTranslated>
    <Manager xmlns="29baff33-f40f-4664-8054-1bde3cabf4f6" xsi:nil="true"/>
    <OOCacheId xmlns="29baff33-f40f-4664-8054-1bde3cabf4f6" xsi:nil="true"/>
    <APDescription xmlns="29baff33-f40f-4664-8054-1bde3cabf4f6" xsi:nil="true"/>
    <LastModifiedDateTime xmlns="29baff33-f40f-4664-8054-1bde3cabf4f6" xsi:nil="true"/>
    <BusinessGroup xmlns="29baff33-f40f-4664-8054-1bde3cabf4f6" xsi:nil="true"/>
    <AcquiredFrom xmlns="29baff33-f40f-4664-8054-1bde3cabf4f6">Internal MS</AcquiredFrom>
    <IntlLangReviewDate xmlns="29baff33-f40f-4664-8054-1bde3cabf4f6" xsi:nil="true"/>
    <DSATActionTaken xmlns="29baff33-f40f-4664-8054-1bde3cabf4f6" xsi:nil="true"/>
    <PolicheckWords xmlns="29baff33-f40f-4664-8054-1bde3cabf4f6" xsi:nil="true"/>
    <SubmitterId xmlns="29baff33-f40f-4664-8054-1bde3cabf4f6" xsi:nil="true"/>
    <IntlLocPriority xmlns="29baff33-f40f-4664-8054-1bde3cabf4f6" xsi:nil="true"/>
    <ApprovalStatus xmlns="29baff33-f40f-4664-8054-1bde3cabf4f6">InProgress</ApprovalStatus>
    <LastHandOff xmlns="29baff33-f40f-4664-8054-1bde3cabf4f6" xsi:nil="true"/>
    <LegacyData xmlns="29baff33-f40f-4664-8054-1bde3cabf4f6" xsi:nil="true"/>
    <Providers xmlns="29baff33-f40f-4664-8054-1bde3cabf4f6" xsi:nil="true"/>
    <UALocComments xmlns="29baff33-f40f-4664-8054-1bde3cabf4f6" xsi:nil="true"/>
    <UALocRecommendation xmlns="29baff33-f40f-4664-8054-1bde3cabf4f6">Localize</UALocRecommendation>
    <UACurrentWords xmlns="29baff33-f40f-4664-8054-1bde3cabf4f6" xsi:nil="true"/>
    <AssetExpire xmlns="29baff33-f40f-4664-8054-1bde3cabf4f6">2029-01-01T00:00:00+00:00</AssetExpire>
    <ParentAssetId xmlns="29baff33-f40f-4664-8054-1bde3cabf4f6" xsi:nil="true"/>
    <CSXUpdate xmlns="29baff33-f40f-4664-8054-1bde3cabf4f6">false</CSXUpdate>
    <FeatureTagsTaxHTField0 xmlns="29baff33-f40f-4664-8054-1bde3cabf4f6">
      <Terms xmlns="http://schemas.microsoft.com/office/infopath/2007/PartnerControls"/>
    </FeatureTagsTaxHTField0>
    <Provider xmlns="29baff33-f40f-4664-8054-1bde3cabf4f6" xsi:nil="true"/>
    <CSXSubmissionDate xmlns="29baff33-f40f-4664-8054-1bde3cabf4f6" xsi:nil="true"/>
    <TaxCatchAll xmlns="29baff33-f40f-4664-8054-1bde3cabf4f6"/>
    <BugNumber xmlns="29baff33-f40f-4664-8054-1bde3cabf4f6" xsi:nil="true"/>
    <EditorialTags xmlns="29baff33-f40f-4664-8054-1bde3cabf4f6" xsi:nil="true"/>
    <LocComments xmlns="29baff33-f40f-4664-8054-1bde3cabf4f6" xsi:nil="true"/>
    <RecommendationsModifier xmlns="29baff33-f40f-4664-8054-1bde3cabf4f6" xsi:nil="true"/>
    <ScenarioTagsTaxHTField0 xmlns="29baff33-f40f-4664-8054-1bde3cabf4f6">
      <Terms xmlns="http://schemas.microsoft.com/office/infopath/2007/PartnerControls"/>
    </ScenarioTagsTaxHTField0>
    <VoteCount xmlns="29baff33-f40f-4664-8054-1bde3cabf4f6" xsi:nil="true"/>
    <CSXSubmissionMarket xmlns="29baff33-f40f-4664-8054-1bde3cabf4f6" xsi:nil="true"/>
    <PrimaryImageGen xmlns="29baff33-f40f-4664-8054-1bde3cabf4f6">false</PrimaryImageGen>
    <IntlLangReview xmlns="29baff33-f40f-4664-8054-1bde3cabf4f6">false</IntlLangReview>
    <NumericId xmlns="29baff33-f40f-4664-8054-1bde3cabf4f6" xsi:nil="true"/>
    <ClipArtFilename xmlns="29baff33-f40f-4664-8054-1bde3cabf4f6" xsi:nil="true"/>
    <IntlLangReviewer xmlns="29baff33-f40f-4664-8054-1bde3cabf4f6" xsi:nil="true"/>
    <UAProjectedTotalWords xmlns="29baff33-f40f-4664-8054-1bde3cabf4f6" xsi:nil="true"/>
    <LocMarketGroupTiers2 xmlns="29baff33-f40f-4664-8054-1bde3cabf4f6" xsi:nil="true"/>
  </documentManagement>
</p:properties>
</file>

<file path=customXml/itemProps1.xml><?xml version="1.0" encoding="utf-8"?>
<ds:datastoreItem xmlns:ds="http://schemas.openxmlformats.org/officeDocument/2006/customXml" ds:itemID="{F8E4DECE-9B02-466E-81B8-DDB5C420E7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7F9777-E4B9-4479-81BD-122F3FACCA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baff33-f40f-4664-8054-1bde3cabf4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A1C5AA-A3B3-45BF-83D2-E205EABD1CE0}">
  <ds:schemaRefs>
    <ds:schemaRef ds:uri="http://schemas.microsoft.com/office/2006/metadata/properties"/>
    <ds:schemaRef ds:uri="http://schemas.microsoft.com/office/infopath/2007/PartnerControls"/>
    <ds:schemaRef ds:uri="29baff33-f40f-4664-8054-1bde3cabf4f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Kalendarz akademicki 20132014 (lipiec)</Template>
  <TotalTime>25718</TotalTime>
  <Words>5594</Words>
  <Application>Microsoft Office PowerPoint</Application>
  <PresentationFormat>Pokaz na ekranie (4:3)</PresentationFormat>
  <Paragraphs>758</Paragraphs>
  <Slides>88</Slides>
  <Notes>49</Notes>
  <HiddenSlides>1</HiddenSlides>
  <MMClips>2</MMClips>
  <ScaleCrop>false</ScaleCrop>
  <HeadingPairs>
    <vt:vector size="8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88</vt:i4>
      </vt:variant>
    </vt:vector>
  </HeadingPairs>
  <TitlesOfParts>
    <vt:vector size="101" baseType="lpstr">
      <vt:lpstr>Arial</vt:lpstr>
      <vt:lpstr>Blackadder ITC</vt:lpstr>
      <vt:lpstr>Bradley Hand ITC</vt:lpstr>
      <vt:lpstr>Calibri</vt:lpstr>
      <vt:lpstr>Calibri Light</vt:lpstr>
      <vt:lpstr>Mangal</vt:lpstr>
      <vt:lpstr>Segoe Print</vt:lpstr>
      <vt:lpstr>Times New Roman</vt:lpstr>
      <vt:lpstr>Verdana</vt:lpstr>
      <vt:lpstr>Wingdings</vt:lpstr>
      <vt:lpstr>AcademicCalendarJuly2013-2014</vt:lpstr>
      <vt:lpstr>Błękitny</vt:lpstr>
      <vt:lpstr>Image</vt:lpstr>
      <vt:lpstr>Egzamin zawodowy </vt:lpstr>
      <vt:lpstr>Prezentacja programu PowerPoint</vt:lpstr>
      <vt:lpstr>Egzamin zawodowy </vt:lpstr>
      <vt:lpstr>2004</vt:lpstr>
      <vt:lpstr>Prezentacja programu PowerPoint</vt:lpstr>
      <vt:lpstr>Prezentacja programu PowerPoint</vt:lpstr>
      <vt:lpstr>Prezentacja programu PowerPoint</vt:lpstr>
      <vt:lpstr>Zgłoszenia do sesji Lato 2024 r.</vt:lpstr>
      <vt:lpstr>Prezentacja programu PowerPoint</vt:lpstr>
      <vt:lpstr>Prezentacja programu PowerPoint</vt:lpstr>
      <vt:lpstr>Każdy egzaminator będzie wprowadzał oceny do SIOEPKZ.</vt:lpstr>
      <vt:lpstr>Kodowanie prac egzaminacyjnych</vt:lpstr>
      <vt:lpstr>   Część praktyczna  - model w i wk  Po zakodowaniu przez zdających prac i kart oceny</vt:lpstr>
      <vt:lpstr>Część praktyczna  - model w i wk Po zakończeniu oceniania egzaminator:</vt:lpstr>
      <vt:lpstr>Po zakończeniu oceniania egzaminator:</vt:lpstr>
      <vt:lpstr>Urządzenie do wprowadzania ocen</vt:lpstr>
      <vt:lpstr>Stanowisko do wprowadzania ocen</vt:lpstr>
      <vt:lpstr>Wprowadzanie ocen do SIOEPKZ</vt:lpstr>
      <vt:lpstr>Przygotowanie i przeprowadzenie egzaminów zawodowych</vt:lpstr>
      <vt:lpstr>Human resources slide 9</vt:lpstr>
      <vt:lpstr>Human resources slide 9</vt:lpstr>
      <vt:lpstr>Human resources slide 9</vt:lpstr>
      <vt:lpstr>Human resources slide 9</vt:lpstr>
      <vt:lpstr>PRZYGOTOWANIE DO EGZAMINÓW</vt:lpstr>
      <vt:lpstr>PRZYGOTOWANIE DO EGZAMINÓW</vt:lpstr>
      <vt:lpstr>Human resources slide 9</vt:lpstr>
      <vt:lpstr>PRZYGOTOWANIE DO EGZAMINÓW</vt:lpstr>
      <vt:lpstr>PRZYGOTOWANIE DO EGZAMINÓW</vt:lpstr>
      <vt:lpstr>Prezentacja programu PowerPoint</vt:lpstr>
      <vt:lpstr>Prezentacja programu PowerPoint</vt:lpstr>
      <vt:lpstr>Human resources slide 9</vt:lpstr>
      <vt:lpstr>Skład zespołów nadzorujących</vt:lpstr>
      <vt:lpstr>Skład zespołów nadzorujących</vt:lpstr>
      <vt:lpstr>Skład zespołów nadzorujących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Prezentacja programu PowerPoint</vt:lpstr>
      <vt:lpstr>Prezentacja programu PowerPoint</vt:lpstr>
      <vt:lpstr>Prezentacja programu PowerPoint</vt:lpstr>
      <vt:lpstr>Prezentacja programu PowerPoint</vt:lpstr>
      <vt:lpstr>Human resources slide 9</vt:lpstr>
      <vt:lpstr>Prezentacja programu PowerPoint</vt:lpstr>
      <vt:lpstr>Human resources slide 9</vt:lpstr>
      <vt:lpstr>Prezentacja programu PowerPoint</vt:lpstr>
      <vt:lpstr>Prezentacja programu PowerPoint</vt:lpstr>
      <vt:lpstr>Human resources slide 9</vt:lpstr>
      <vt:lpstr>Human resources slide 9</vt:lpstr>
      <vt:lpstr>Human resources slide 9</vt:lpstr>
      <vt:lpstr>Prezentacja programu PowerPoint</vt:lpstr>
      <vt:lpstr>Human resources slide 9</vt:lpstr>
      <vt:lpstr>Human resources slide 9</vt:lpstr>
      <vt:lpstr>Prezentacja programu PowerPoint</vt:lpstr>
      <vt:lpstr>Human resources slide 9</vt:lpstr>
      <vt:lpstr>Prezentacja programu PowerPoint</vt:lpstr>
      <vt:lpstr>Prezentacja programu PowerPoint</vt:lpstr>
      <vt:lpstr>Prezentacja programu PowerPoint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Prezentacja programu PowerPoint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Dyplom potwierdzający kwalifikacje zawodowe/ zawodowy</vt:lpstr>
      <vt:lpstr>Human resources slide 9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Elżbieta Araminowicz</dc:creator>
  <cp:lastModifiedBy>Elżbieta Araminowicz</cp:lastModifiedBy>
  <cp:revision>237</cp:revision>
  <dcterms:created xsi:type="dcterms:W3CDTF">2024-03-07T10:00:33Z</dcterms:created>
  <dcterms:modified xsi:type="dcterms:W3CDTF">2024-04-26T09:51:13Z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0x010100CFA5F52AA0A00C4CBEF2A37681B2318F04009FDCD24A096B5E4C8184D4910FEB1A76</vt:lpwstr>
  </property>
</Properties>
</file>